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92" r:id="rId3"/>
    <p:sldId id="291" r:id="rId4"/>
    <p:sldId id="293" r:id="rId5"/>
    <p:sldId id="295" r:id="rId6"/>
    <p:sldId id="294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268" r:id="rId15"/>
    <p:sldId id="269" r:id="rId16"/>
    <p:sldId id="270" r:id="rId17"/>
    <p:sldId id="282" r:id="rId18"/>
    <p:sldId id="276" r:id="rId19"/>
    <p:sldId id="278" r:id="rId20"/>
    <p:sldId id="279" r:id="rId21"/>
    <p:sldId id="290" r:id="rId22"/>
    <p:sldId id="277" r:id="rId23"/>
    <p:sldId id="303" r:id="rId24"/>
    <p:sldId id="280" r:id="rId25"/>
    <p:sldId id="272" r:id="rId26"/>
    <p:sldId id="271" r:id="rId27"/>
    <p:sldId id="275" r:id="rId28"/>
    <p:sldId id="288" r:id="rId29"/>
    <p:sldId id="304" r:id="rId30"/>
    <p:sldId id="283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 O'Malley" initials="TO" lastIdx="1" clrIdx="0">
    <p:extLst>
      <p:ext uri="{19B8F6BF-5375-455C-9EA6-DF929625EA0E}">
        <p15:presenceInfo xmlns:p15="http://schemas.microsoft.com/office/powerpoint/2012/main" userId="44c6f89a452d3c2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O'Malley" userId="44c6f89a452d3c22" providerId="LiveId" clId="{0C979FB1-B51D-4C2E-A159-D55F59A9CA0B}"/>
    <pc:docChg chg="undo custSel addSld delSld modSld sldOrd modMainMaster">
      <pc:chgData name="Tom O'Malley" userId="44c6f89a452d3c22" providerId="LiveId" clId="{0C979FB1-B51D-4C2E-A159-D55F59A9CA0B}" dt="2025-01-20T01:34:53.855" v="8273" actId="20577"/>
      <pc:docMkLst>
        <pc:docMk/>
      </pc:docMkLst>
      <pc:sldChg chg="modSp mod">
        <pc:chgData name="Tom O'Malley" userId="44c6f89a452d3c22" providerId="LiveId" clId="{0C979FB1-B51D-4C2E-A159-D55F59A9CA0B}" dt="2024-12-14T14:30:10.031" v="1" actId="20577"/>
        <pc:sldMkLst>
          <pc:docMk/>
          <pc:sldMk cId="3376006341" sldId="256"/>
        </pc:sldMkLst>
        <pc:spChg chg="mod">
          <ac:chgData name="Tom O'Malley" userId="44c6f89a452d3c22" providerId="LiveId" clId="{0C979FB1-B51D-4C2E-A159-D55F59A9CA0B}" dt="2024-12-14T14:30:10.031" v="1" actId="20577"/>
          <ac:spMkLst>
            <pc:docMk/>
            <pc:sldMk cId="3376006341" sldId="256"/>
            <ac:spMk id="2" creationId="{00000000-0000-0000-0000-000000000000}"/>
          </ac:spMkLst>
        </pc:spChg>
      </pc:sldChg>
      <pc:sldChg chg="modSp ord setBg">
        <pc:chgData name="Tom O'Malley" userId="44c6f89a452d3c22" providerId="LiveId" clId="{0C979FB1-B51D-4C2E-A159-D55F59A9CA0B}" dt="2025-01-19T20:38:22.741" v="3001"/>
        <pc:sldMkLst>
          <pc:docMk/>
          <pc:sldMk cId="3769122026" sldId="268"/>
        </pc:sldMkLst>
        <pc:spChg chg="mod">
          <ac:chgData name="Tom O'Malley" userId="44c6f89a452d3c22" providerId="LiveId" clId="{0C979FB1-B51D-4C2E-A159-D55F59A9CA0B}" dt="2025-01-19T20:26:26.730" v="2553" actId="2711"/>
          <ac:spMkLst>
            <pc:docMk/>
            <pc:sldMk cId="3769122026" sldId="268"/>
            <ac:spMk id="4" creationId="{00000000-0000-0000-0000-000000000000}"/>
          </ac:spMkLst>
        </pc:spChg>
        <pc:spChg chg="mod">
          <ac:chgData name="Tom O'Malley" userId="44c6f89a452d3c22" providerId="LiveId" clId="{0C979FB1-B51D-4C2E-A159-D55F59A9CA0B}" dt="2025-01-19T20:26:18.115" v="2552" actId="207"/>
          <ac:spMkLst>
            <pc:docMk/>
            <pc:sldMk cId="3769122026" sldId="268"/>
            <ac:spMk id="5" creationId="{00000000-0000-0000-0000-000000000000}"/>
          </ac:spMkLst>
        </pc:spChg>
      </pc:sldChg>
      <pc:sldChg chg="modSp setBg modAnim">
        <pc:chgData name="Tom O'Malley" userId="44c6f89a452d3c22" providerId="LiveId" clId="{0C979FB1-B51D-4C2E-A159-D55F59A9CA0B}" dt="2025-01-19T20:26:58.416" v="2563"/>
        <pc:sldMkLst>
          <pc:docMk/>
          <pc:sldMk cId="3323519412" sldId="269"/>
        </pc:sldMkLst>
        <pc:spChg chg="mod">
          <ac:chgData name="Tom O'Malley" userId="44c6f89a452d3c22" providerId="LiveId" clId="{0C979FB1-B51D-4C2E-A159-D55F59A9CA0B}" dt="2025-01-19T20:26:38.485" v="2557" actId="207"/>
          <ac:spMkLst>
            <pc:docMk/>
            <pc:sldMk cId="3323519412" sldId="269"/>
            <ac:spMk id="4" creationId="{00000000-0000-0000-0000-000000000000}"/>
          </ac:spMkLst>
        </pc:spChg>
        <pc:spChg chg="mod">
          <ac:chgData name="Tom O'Malley" userId="44c6f89a452d3c22" providerId="LiveId" clId="{0C979FB1-B51D-4C2E-A159-D55F59A9CA0B}" dt="2025-01-19T20:26:34.605" v="2555" actId="207"/>
          <ac:spMkLst>
            <pc:docMk/>
            <pc:sldMk cId="3323519412" sldId="269"/>
            <ac:spMk id="5" creationId="{00000000-0000-0000-0000-000000000000}"/>
          </ac:spMkLst>
        </pc:spChg>
      </pc:sldChg>
      <pc:sldChg chg="modSp mod">
        <pc:chgData name="Tom O'Malley" userId="44c6f89a452d3c22" providerId="LiveId" clId="{0C979FB1-B51D-4C2E-A159-D55F59A9CA0B}" dt="2025-01-19T20:27:31.383" v="2572" actId="1076"/>
        <pc:sldMkLst>
          <pc:docMk/>
          <pc:sldMk cId="3966163775" sldId="270"/>
        </pc:sldMkLst>
        <pc:spChg chg="mod">
          <ac:chgData name="Tom O'Malley" userId="44c6f89a452d3c22" providerId="LiveId" clId="{0C979FB1-B51D-4C2E-A159-D55F59A9CA0B}" dt="2025-01-19T20:27:26.140" v="2569" actId="1076"/>
          <ac:spMkLst>
            <pc:docMk/>
            <pc:sldMk cId="3966163775" sldId="270"/>
            <ac:spMk id="4" creationId="{1233D9DB-8F4F-4859-AB83-25DD88E2D3C4}"/>
          </ac:spMkLst>
        </pc:spChg>
        <pc:picChg chg="mod">
          <ac:chgData name="Tom O'Malley" userId="44c6f89a452d3c22" providerId="LiveId" clId="{0C979FB1-B51D-4C2E-A159-D55F59A9CA0B}" dt="2025-01-19T20:27:31.383" v="2572" actId="1076"/>
          <ac:picMkLst>
            <pc:docMk/>
            <pc:sldMk cId="3966163775" sldId="270"/>
            <ac:picMk id="7" creationId="{FD660A16-0811-41F9-9C03-AAEB81A2A75B}"/>
          </ac:picMkLst>
        </pc:picChg>
      </pc:sldChg>
      <pc:sldChg chg="modSp mod modAnim">
        <pc:chgData name="Tom O'Malley" userId="44c6f89a452d3c22" providerId="LiveId" clId="{0C979FB1-B51D-4C2E-A159-D55F59A9CA0B}" dt="2025-01-19T20:35:40.769" v="2914"/>
        <pc:sldMkLst>
          <pc:docMk/>
          <pc:sldMk cId="2646928115" sldId="271"/>
        </pc:sldMkLst>
        <pc:spChg chg="mod">
          <ac:chgData name="Tom O'Malley" userId="44c6f89a452d3c22" providerId="LiveId" clId="{0C979FB1-B51D-4C2E-A159-D55F59A9CA0B}" dt="2025-01-19T20:30:59.214" v="2772"/>
          <ac:spMkLst>
            <pc:docMk/>
            <pc:sldMk cId="2646928115" sldId="271"/>
            <ac:spMk id="4" creationId="{6BD33406-CB85-4D6C-8F80-B368E1C1B41E}"/>
          </ac:spMkLst>
        </pc:spChg>
      </pc:sldChg>
      <pc:sldChg chg="modSp mod modAnim">
        <pc:chgData name="Tom O'Malley" userId="44c6f89a452d3c22" providerId="LiveId" clId="{0C979FB1-B51D-4C2E-A159-D55F59A9CA0B}" dt="2025-01-19T21:31:59.055" v="8034" actId="20577"/>
        <pc:sldMkLst>
          <pc:docMk/>
          <pc:sldMk cId="1066590519" sldId="272"/>
        </pc:sldMkLst>
        <pc:spChg chg="mod">
          <ac:chgData name="Tom O'Malley" userId="44c6f89a452d3c22" providerId="LiveId" clId="{0C979FB1-B51D-4C2E-A159-D55F59A9CA0B}" dt="2025-01-19T21:31:59.055" v="8034" actId="20577"/>
          <ac:spMkLst>
            <pc:docMk/>
            <pc:sldMk cId="1066590519" sldId="272"/>
            <ac:spMk id="4" creationId="{6BD33406-CB85-4D6C-8F80-B368E1C1B41E}"/>
          </ac:spMkLst>
        </pc:spChg>
      </pc:sldChg>
      <pc:sldChg chg="modSp mod modAnim">
        <pc:chgData name="Tom O'Malley" userId="44c6f89a452d3c22" providerId="LiveId" clId="{0C979FB1-B51D-4C2E-A159-D55F59A9CA0B}" dt="2025-01-19T20:35:46.825" v="2915"/>
        <pc:sldMkLst>
          <pc:docMk/>
          <pc:sldMk cId="1255058270" sldId="275"/>
        </pc:sldMkLst>
        <pc:spChg chg="mod">
          <ac:chgData name="Tom O'Malley" userId="44c6f89a452d3c22" providerId="LiveId" clId="{0C979FB1-B51D-4C2E-A159-D55F59A9CA0B}" dt="2025-01-19T20:32:20.150" v="2899" actId="207"/>
          <ac:spMkLst>
            <pc:docMk/>
            <pc:sldMk cId="1255058270" sldId="275"/>
            <ac:spMk id="4" creationId="{456741B2-F48E-4E7A-93BB-F998F4B11F3D}"/>
          </ac:spMkLst>
        </pc:spChg>
      </pc:sldChg>
      <pc:sldChg chg="delSp modSp mod delAnim modAnim">
        <pc:chgData name="Tom O'Malley" userId="44c6f89a452d3c22" providerId="LiveId" clId="{0C979FB1-B51D-4C2E-A159-D55F59A9CA0B}" dt="2025-01-19T20:34:12.954" v="2903"/>
        <pc:sldMkLst>
          <pc:docMk/>
          <pc:sldMk cId="4215274215" sldId="276"/>
        </pc:sldMkLst>
        <pc:spChg chg="mod">
          <ac:chgData name="Tom O'Malley" userId="44c6f89a452d3c22" providerId="LiveId" clId="{0C979FB1-B51D-4C2E-A159-D55F59A9CA0B}" dt="2025-01-19T20:27:41.906" v="2574" actId="207"/>
          <ac:spMkLst>
            <pc:docMk/>
            <pc:sldMk cId="4215274215" sldId="276"/>
            <ac:spMk id="3" creationId="{1BA33472-ACD2-4704-B7C5-C9B14812A099}"/>
          </ac:spMkLst>
        </pc:spChg>
        <pc:spChg chg="del">
          <ac:chgData name="Tom O'Malley" userId="44c6f89a452d3c22" providerId="LiveId" clId="{0C979FB1-B51D-4C2E-A159-D55F59A9CA0B}" dt="2025-01-19T20:33:50.664" v="2902" actId="21"/>
          <ac:spMkLst>
            <pc:docMk/>
            <pc:sldMk cId="4215274215" sldId="276"/>
            <ac:spMk id="4" creationId="{1583D473-722D-42D5-BD5C-44DA69DEF58A}"/>
          </ac:spMkLst>
        </pc:spChg>
      </pc:sldChg>
      <pc:sldChg chg="modSp mod modAnim">
        <pc:chgData name="Tom O'Malley" userId="44c6f89a452d3c22" providerId="LiveId" clId="{0C979FB1-B51D-4C2E-A159-D55F59A9CA0B}" dt="2025-01-19T21:30:30.686" v="8004" actId="404"/>
        <pc:sldMkLst>
          <pc:docMk/>
          <pc:sldMk cId="3836599437" sldId="277"/>
        </pc:sldMkLst>
        <pc:spChg chg="mod">
          <ac:chgData name="Tom O'Malley" userId="44c6f89a452d3c22" providerId="LiveId" clId="{0C979FB1-B51D-4C2E-A159-D55F59A9CA0B}" dt="2025-01-19T21:30:30.686" v="8004" actId="404"/>
          <ac:spMkLst>
            <pc:docMk/>
            <pc:sldMk cId="3836599437" sldId="277"/>
            <ac:spMk id="4" creationId="{456741B2-F48E-4E7A-93BB-F998F4B11F3D}"/>
          </ac:spMkLst>
        </pc:spChg>
      </pc:sldChg>
      <pc:sldChg chg="addSp delSp modSp mod addAnim delAnim modAnim">
        <pc:chgData name="Tom O'Malley" userId="44c6f89a452d3c22" providerId="LiveId" clId="{0C979FB1-B51D-4C2E-A159-D55F59A9CA0B}" dt="2025-01-19T20:34:37.111" v="2904"/>
        <pc:sldMkLst>
          <pc:docMk/>
          <pc:sldMk cId="1524917363" sldId="278"/>
        </pc:sldMkLst>
        <pc:spChg chg="add del mod">
          <ac:chgData name="Tom O'Malley" userId="44c6f89a452d3c22" providerId="LiveId" clId="{0C979FB1-B51D-4C2E-A159-D55F59A9CA0B}" dt="2025-01-19T20:27:55.400" v="2576" actId="207"/>
          <ac:spMkLst>
            <pc:docMk/>
            <pc:sldMk cId="1524917363" sldId="278"/>
            <ac:spMk id="3" creationId="{B029D258-7177-4B2A-9AEA-03427EABF7F5}"/>
          </ac:spMkLst>
        </pc:spChg>
      </pc:sldChg>
      <pc:sldChg chg="modSp mod modAnim">
        <pc:chgData name="Tom O'Malley" userId="44c6f89a452d3c22" providerId="LiveId" clId="{0C979FB1-B51D-4C2E-A159-D55F59A9CA0B}" dt="2025-01-19T20:34:48.369" v="2905"/>
        <pc:sldMkLst>
          <pc:docMk/>
          <pc:sldMk cId="3672429641" sldId="279"/>
        </pc:sldMkLst>
        <pc:spChg chg="mod">
          <ac:chgData name="Tom O'Malley" userId="44c6f89a452d3c22" providerId="LiveId" clId="{0C979FB1-B51D-4C2E-A159-D55F59A9CA0B}" dt="2025-01-19T20:28:22.458" v="2578"/>
          <ac:spMkLst>
            <pc:docMk/>
            <pc:sldMk cId="3672429641" sldId="279"/>
            <ac:spMk id="3" creationId="{B029D258-7177-4B2A-9AEA-03427EABF7F5}"/>
          </ac:spMkLst>
        </pc:spChg>
      </pc:sldChg>
      <pc:sldChg chg="modSp mod modAnim">
        <pc:chgData name="Tom O'Malley" userId="44c6f89a452d3c22" providerId="LiveId" clId="{0C979FB1-B51D-4C2E-A159-D55F59A9CA0B}" dt="2025-01-19T21:31:00.046" v="8008"/>
        <pc:sldMkLst>
          <pc:docMk/>
          <pc:sldMk cId="2847305018" sldId="280"/>
        </pc:sldMkLst>
        <pc:spChg chg="mod">
          <ac:chgData name="Tom O'Malley" userId="44c6f89a452d3c22" providerId="LiveId" clId="{0C979FB1-B51D-4C2E-A159-D55F59A9CA0B}" dt="2025-01-19T20:30:32.997" v="2768" actId="20577"/>
          <ac:spMkLst>
            <pc:docMk/>
            <pc:sldMk cId="2847305018" sldId="280"/>
            <ac:spMk id="4" creationId="{DD4CB82E-D702-4812-9E12-EC9EEA18A3BC}"/>
          </ac:spMkLst>
        </pc:spChg>
      </pc:sldChg>
      <pc:sldChg chg="addSp delSp modSp mod setBg modAnim">
        <pc:chgData name="Tom O'Malley" userId="44c6f89a452d3c22" providerId="LiveId" clId="{0C979FB1-B51D-4C2E-A159-D55F59A9CA0B}" dt="2025-01-19T20:24:36.311" v="2541"/>
        <pc:sldMkLst>
          <pc:docMk/>
          <pc:sldMk cId="326722883" sldId="282"/>
        </pc:sldMkLst>
        <pc:spChg chg="mod">
          <ac:chgData name="Tom O'Malley" userId="44c6f89a452d3c22" providerId="LiveId" clId="{0C979FB1-B51D-4C2E-A159-D55F59A9CA0B}" dt="2025-01-19T20:22:44.265" v="2525" actId="20577"/>
          <ac:spMkLst>
            <pc:docMk/>
            <pc:sldMk cId="326722883" sldId="282"/>
            <ac:spMk id="2" creationId="{6694513D-A852-4686-B5EB-4A6CD407D1B5}"/>
          </ac:spMkLst>
        </pc:spChg>
        <pc:spChg chg="del mod">
          <ac:chgData name="Tom O'Malley" userId="44c6f89a452d3c22" providerId="LiveId" clId="{0C979FB1-B51D-4C2E-A159-D55F59A9CA0B}" dt="2025-01-19T20:22:28.799" v="2496"/>
          <ac:spMkLst>
            <pc:docMk/>
            <pc:sldMk cId="326722883" sldId="282"/>
            <ac:spMk id="4" creationId="{DD4CB82E-D702-4812-9E12-EC9EEA18A3BC}"/>
          </ac:spMkLst>
        </pc:spChg>
        <pc:spChg chg="add del mod">
          <ac:chgData name="Tom O'Malley" userId="44c6f89a452d3c22" providerId="LiveId" clId="{0C979FB1-B51D-4C2E-A159-D55F59A9CA0B}" dt="2025-01-19T20:24:06.513" v="2529" actId="21"/>
          <ac:spMkLst>
            <pc:docMk/>
            <pc:sldMk cId="326722883" sldId="282"/>
            <ac:spMk id="7" creationId="{DA5D876D-E67E-9C12-F249-BE4CBB3373F3}"/>
          </ac:spMkLst>
        </pc:spChg>
        <pc:picChg chg="add mod">
          <ac:chgData name="Tom O'Malley" userId="44c6f89a452d3c22" providerId="LiveId" clId="{0C979FB1-B51D-4C2E-A159-D55F59A9CA0B}" dt="2025-01-19T20:22:28.799" v="2496"/>
          <ac:picMkLst>
            <pc:docMk/>
            <pc:sldMk cId="326722883" sldId="282"/>
            <ac:picMk id="3" creationId="{C5660FBE-8C83-2653-F264-E7B42641CD2D}"/>
          </ac:picMkLst>
        </pc:picChg>
        <pc:picChg chg="add del mod">
          <ac:chgData name="Tom O'Malley" userId="44c6f89a452d3c22" providerId="LiveId" clId="{0C979FB1-B51D-4C2E-A159-D55F59A9CA0B}" dt="2025-01-19T20:24:12.125" v="2531" actId="1076"/>
          <ac:picMkLst>
            <pc:docMk/>
            <pc:sldMk cId="326722883" sldId="282"/>
            <ac:picMk id="6" creationId="{417446F9-35F7-AEF2-8D67-30678796C3F3}"/>
          </ac:picMkLst>
        </pc:picChg>
      </pc:sldChg>
      <pc:sldChg chg="delSp modSp mod">
        <pc:chgData name="Tom O'Malley" userId="44c6f89a452d3c22" providerId="LiveId" clId="{0C979FB1-B51D-4C2E-A159-D55F59A9CA0B}" dt="2024-12-14T14:48:04.383" v="2439"/>
        <pc:sldMkLst>
          <pc:docMk/>
          <pc:sldMk cId="2614267193" sldId="283"/>
        </pc:sldMkLst>
      </pc:sldChg>
      <pc:sldChg chg="modSp mod modAnim">
        <pc:chgData name="Tom O'Malley" userId="44c6f89a452d3c22" providerId="LiveId" clId="{0C979FB1-B51D-4C2E-A159-D55F59A9CA0B}" dt="2025-01-20T01:34:53.855" v="8273" actId="20577"/>
        <pc:sldMkLst>
          <pc:docMk/>
          <pc:sldMk cId="1485440482" sldId="288"/>
        </pc:sldMkLst>
        <pc:spChg chg="mod">
          <ac:chgData name="Tom O'Malley" userId="44c6f89a452d3c22" providerId="LiveId" clId="{0C979FB1-B51D-4C2E-A159-D55F59A9CA0B}" dt="2025-01-20T01:34:53.855" v="8273" actId="20577"/>
          <ac:spMkLst>
            <pc:docMk/>
            <pc:sldMk cId="1485440482" sldId="288"/>
            <ac:spMk id="2" creationId="{2D14C6A5-8EF3-4E53-87D4-1C367C9D26CF}"/>
          </ac:spMkLst>
        </pc:spChg>
        <pc:spChg chg="mod">
          <ac:chgData name="Tom O'Malley" userId="44c6f89a452d3c22" providerId="LiveId" clId="{0C979FB1-B51D-4C2E-A159-D55F59A9CA0B}" dt="2025-01-19T21:31:42.302" v="8033" actId="27636"/>
          <ac:spMkLst>
            <pc:docMk/>
            <pc:sldMk cId="1485440482" sldId="288"/>
            <ac:spMk id="4" creationId="{456741B2-F48E-4E7A-93BB-F998F4B11F3D}"/>
          </ac:spMkLst>
        </pc:spChg>
      </pc:sldChg>
      <pc:sldChg chg="modSp modAnim">
        <pc:chgData name="Tom O'Malley" userId="44c6f89a452d3c22" providerId="LiveId" clId="{0C979FB1-B51D-4C2E-A159-D55F59A9CA0B}" dt="2025-01-19T20:34:59.560" v="2907"/>
        <pc:sldMkLst>
          <pc:docMk/>
          <pc:sldMk cId="409051835" sldId="290"/>
        </pc:sldMkLst>
        <pc:spChg chg="mod">
          <ac:chgData name="Tom O'Malley" userId="44c6f89a452d3c22" providerId="LiveId" clId="{0C979FB1-B51D-4C2E-A159-D55F59A9CA0B}" dt="2025-01-19T20:28:30.270" v="2580" actId="207"/>
          <ac:spMkLst>
            <pc:docMk/>
            <pc:sldMk cId="409051835" sldId="290"/>
            <ac:spMk id="3" creationId="{8BCB154C-137D-4254-A59F-9E22ADEB293E}"/>
          </ac:spMkLst>
        </pc:spChg>
      </pc:sldChg>
      <pc:sldChg chg="modSp new del mod">
        <pc:chgData name="Tom O'Malley" userId="44c6f89a452d3c22" providerId="LiveId" clId="{0C979FB1-B51D-4C2E-A159-D55F59A9CA0B}" dt="2025-01-19T20:36:53.290" v="2935" actId="2696"/>
        <pc:sldMkLst>
          <pc:docMk/>
          <pc:sldMk cId="2321787705" sldId="291"/>
        </pc:sldMkLst>
        <pc:spChg chg="mod">
          <ac:chgData name="Tom O'Malley" userId="44c6f89a452d3c22" providerId="LiveId" clId="{0C979FB1-B51D-4C2E-A159-D55F59A9CA0B}" dt="2025-01-19T20:36:31.890" v="2925" actId="20577"/>
          <ac:spMkLst>
            <pc:docMk/>
            <pc:sldMk cId="2321787705" sldId="291"/>
            <ac:spMk id="2" creationId="{3E084863-F0CE-7548-1F84-4814C9D88A7E}"/>
          </ac:spMkLst>
        </pc:spChg>
        <pc:spChg chg="mod">
          <ac:chgData name="Tom O'Malley" userId="44c6f89a452d3c22" providerId="LiveId" clId="{0C979FB1-B51D-4C2E-A159-D55F59A9CA0B}" dt="2025-01-19T20:36:44.533" v="2934" actId="20577"/>
          <ac:spMkLst>
            <pc:docMk/>
            <pc:sldMk cId="2321787705" sldId="291"/>
            <ac:spMk id="3" creationId="{F2A61F35-4B47-7B02-2AF2-00F146ED69C2}"/>
          </ac:spMkLst>
        </pc:spChg>
      </pc:sldChg>
      <pc:sldChg chg="modSp new mod modAnim">
        <pc:chgData name="Tom O'Malley" userId="44c6f89a452d3c22" providerId="LiveId" clId="{0C979FB1-B51D-4C2E-A159-D55F59A9CA0B}" dt="2025-01-19T21:19:21.016" v="7777"/>
        <pc:sldMkLst>
          <pc:docMk/>
          <pc:sldMk cId="2969225877" sldId="291"/>
        </pc:sldMkLst>
        <pc:spChg chg="mod">
          <ac:chgData name="Tom O'Malley" userId="44c6f89a452d3c22" providerId="LiveId" clId="{0C979FB1-B51D-4C2E-A159-D55F59A9CA0B}" dt="2025-01-19T20:39:10.480" v="3024" actId="20577"/>
          <ac:spMkLst>
            <pc:docMk/>
            <pc:sldMk cId="2969225877" sldId="291"/>
            <ac:spMk id="2" creationId="{49BA332F-7C89-372A-2552-A207387B407F}"/>
          </ac:spMkLst>
        </pc:spChg>
        <pc:spChg chg="mod">
          <ac:chgData name="Tom O'Malley" userId="44c6f89a452d3c22" providerId="LiveId" clId="{0C979FB1-B51D-4C2E-A159-D55F59A9CA0B}" dt="2025-01-19T21:19:16.496" v="7776" actId="20577"/>
          <ac:spMkLst>
            <pc:docMk/>
            <pc:sldMk cId="2969225877" sldId="291"/>
            <ac:spMk id="3" creationId="{375F25DD-1EA7-FDEA-79F0-A47F0775A842}"/>
          </ac:spMkLst>
        </pc:spChg>
      </pc:sldChg>
      <pc:sldChg chg="addSp delSp modSp new mod ord">
        <pc:chgData name="Tom O'Malley" userId="44c6f89a452d3c22" providerId="LiveId" clId="{0C979FB1-B51D-4C2E-A159-D55F59A9CA0B}" dt="2025-01-19T21:23:33.036" v="7881" actId="21"/>
        <pc:sldMkLst>
          <pc:docMk/>
          <pc:sldMk cId="1755914911" sldId="292"/>
        </pc:sldMkLst>
        <pc:spChg chg="mod">
          <ac:chgData name="Tom O'Malley" userId="44c6f89a452d3c22" providerId="LiveId" clId="{0C979FB1-B51D-4C2E-A159-D55F59A9CA0B}" dt="2025-01-19T20:38:19.006" v="2999" actId="20577"/>
          <ac:spMkLst>
            <pc:docMk/>
            <pc:sldMk cId="1755914911" sldId="292"/>
            <ac:spMk id="2" creationId="{54D406BA-1CB7-1829-AB0B-EFC23EDEBA0E}"/>
          </ac:spMkLst>
        </pc:spChg>
        <pc:spChg chg="del">
          <ac:chgData name="Tom O'Malley" userId="44c6f89a452d3c22" providerId="LiveId" clId="{0C979FB1-B51D-4C2E-A159-D55F59A9CA0B}" dt="2025-01-19T20:38:11.563" v="2977" actId="931"/>
          <ac:spMkLst>
            <pc:docMk/>
            <pc:sldMk cId="1755914911" sldId="292"/>
            <ac:spMk id="3" creationId="{9E33192F-FA68-B706-C890-AE10D9DCEE5C}"/>
          </ac:spMkLst>
        </pc:spChg>
        <pc:spChg chg="add del mod">
          <ac:chgData name="Tom O'Malley" userId="44c6f89a452d3c22" providerId="LiveId" clId="{0C979FB1-B51D-4C2E-A159-D55F59A9CA0B}" dt="2025-01-19T21:23:33.036" v="7881" actId="21"/>
          <ac:spMkLst>
            <pc:docMk/>
            <pc:sldMk cId="1755914911" sldId="292"/>
            <ac:spMk id="6" creationId="{FCE16211-4590-9FE6-8A2B-38556B5D5F4D}"/>
          </ac:spMkLst>
        </pc:spChg>
        <pc:picChg chg="add mod">
          <ac:chgData name="Tom O'Malley" userId="44c6f89a452d3c22" providerId="LiveId" clId="{0C979FB1-B51D-4C2E-A159-D55F59A9CA0B}" dt="2025-01-19T20:38:11.563" v="2977" actId="931"/>
          <ac:picMkLst>
            <pc:docMk/>
            <pc:sldMk cId="1755914911" sldId="292"/>
            <ac:picMk id="5" creationId="{8BA4417F-EB90-3341-3DE5-49F8B58B5AC9}"/>
          </ac:picMkLst>
        </pc:picChg>
      </pc:sldChg>
      <pc:sldChg chg="modSp new mod modAnim">
        <pc:chgData name="Tom O'Malley" userId="44c6f89a452d3c22" providerId="LiveId" clId="{0C979FB1-B51D-4C2E-A159-D55F59A9CA0B}" dt="2025-01-19T21:24:26.821" v="7945" actId="6549"/>
        <pc:sldMkLst>
          <pc:docMk/>
          <pc:sldMk cId="706447894" sldId="293"/>
        </pc:sldMkLst>
        <pc:spChg chg="mod">
          <ac:chgData name="Tom O'Malley" userId="44c6f89a452d3c22" providerId="LiveId" clId="{0C979FB1-B51D-4C2E-A159-D55F59A9CA0B}" dt="2025-01-19T20:40:39.638" v="3294" actId="20577"/>
          <ac:spMkLst>
            <pc:docMk/>
            <pc:sldMk cId="706447894" sldId="293"/>
            <ac:spMk id="2" creationId="{0695617A-4823-EAB3-779E-62B464268B16}"/>
          </ac:spMkLst>
        </pc:spChg>
        <pc:spChg chg="mod">
          <ac:chgData name="Tom O'Malley" userId="44c6f89a452d3c22" providerId="LiveId" clId="{0C979FB1-B51D-4C2E-A159-D55F59A9CA0B}" dt="2025-01-19T21:24:26.821" v="7945" actId="6549"/>
          <ac:spMkLst>
            <pc:docMk/>
            <pc:sldMk cId="706447894" sldId="293"/>
            <ac:spMk id="3" creationId="{B473F039-F027-FA1B-F6F5-BB649C6B9547}"/>
          </ac:spMkLst>
        </pc:spChg>
      </pc:sldChg>
      <pc:sldChg chg="modSp new mod modAnim">
        <pc:chgData name="Tom O'Malley" userId="44c6f89a452d3c22" providerId="LiveId" clId="{0C979FB1-B51D-4C2E-A159-D55F59A9CA0B}" dt="2025-01-19T21:20:20.801" v="7818" actId="20577"/>
        <pc:sldMkLst>
          <pc:docMk/>
          <pc:sldMk cId="313130105" sldId="294"/>
        </pc:sldMkLst>
        <pc:spChg chg="mod">
          <ac:chgData name="Tom O'Malley" userId="44c6f89a452d3c22" providerId="LiveId" clId="{0C979FB1-B51D-4C2E-A159-D55F59A9CA0B}" dt="2025-01-19T20:45:41.257" v="4012" actId="20577"/>
          <ac:spMkLst>
            <pc:docMk/>
            <pc:sldMk cId="313130105" sldId="294"/>
            <ac:spMk id="2" creationId="{CECB3F07-2278-BA07-6D4A-DAB940939C08}"/>
          </ac:spMkLst>
        </pc:spChg>
        <pc:spChg chg="mod">
          <ac:chgData name="Tom O'Malley" userId="44c6f89a452d3c22" providerId="LiveId" clId="{0C979FB1-B51D-4C2E-A159-D55F59A9CA0B}" dt="2025-01-19T21:20:20.801" v="7818" actId="20577"/>
          <ac:spMkLst>
            <pc:docMk/>
            <pc:sldMk cId="313130105" sldId="294"/>
            <ac:spMk id="3" creationId="{A9615C6F-CA31-EBC8-96C3-D3FA7FAF591D}"/>
          </ac:spMkLst>
        </pc:spChg>
      </pc:sldChg>
      <pc:sldChg chg="modSp new mod modAnim">
        <pc:chgData name="Tom O'Malley" userId="44c6f89a452d3c22" providerId="LiveId" clId="{0C979FB1-B51D-4C2E-A159-D55F59A9CA0B}" dt="2025-01-19T21:19:51.430" v="7785"/>
        <pc:sldMkLst>
          <pc:docMk/>
          <pc:sldMk cId="784863528" sldId="295"/>
        </pc:sldMkLst>
        <pc:spChg chg="mod">
          <ac:chgData name="Tom O'Malley" userId="44c6f89a452d3c22" providerId="LiveId" clId="{0C979FB1-B51D-4C2E-A159-D55F59A9CA0B}" dt="2025-01-19T20:47:38.344" v="4159" actId="20577"/>
          <ac:spMkLst>
            <pc:docMk/>
            <pc:sldMk cId="784863528" sldId="295"/>
            <ac:spMk id="2" creationId="{453CC01E-87E2-3B17-68D0-98F7A8C9DF82}"/>
          </ac:spMkLst>
        </pc:spChg>
        <pc:spChg chg="mod">
          <ac:chgData name="Tom O'Malley" userId="44c6f89a452d3c22" providerId="LiveId" clId="{0C979FB1-B51D-4C2E-A159-D55F59A9CA0B}" dt="2025-01-19T21:19:40.964" v="7782" actId="20577"/>
          <ac:spMkLst>
            <pc:docMk/>
            <pc:sldMk cId="784863528" sldId="295"/>
            <ac:spMk id="3" creationId="{7C064B96-BD51-415D-7A5E-1B3869E22D31}"/>
          </ac:spMkLst>
        </pc:spChg>
      </pc:sldChg>
      <pc:sldChg chg="modSp new mod modAnim">
        <pc:chgData name="Tom O'Malley" userId="44c6f89a452d3c22" providerId="LiveId" clId="{0C979FB1-B51D-4C2E-A159-D55F59A9CA0B}" dt="2025-01-19T21:20:37.217" v="7824"/>
        <pc:sldMkLst>
          <pc:docMk/>
          <pc:sldMk cId="1152420322" sldId="296"/>
        </pc:sldMkLst>
        <pc:spChg chg="mod">
          <ac:chgData name="Tom O'Malley" userId="44c6f89a452d3c22" providerId="LiveId" clId="{0C979FB1-B51D-4C2E-A159-D55F59A9CA0B}" dt="2025-01-19T20:51:48.476" v="4663" actId="20577"/>
          <ac:spMkLst>
            <pc:docMk/>
            <pc:sldMk cId="1152420322" sldId="296"/>
            <ac:spMk id="2" creationId="{96A299FE-7900-A011-BA88-580754AC2C0B}"/>
          </ac:spMkLst>
        </pc:spChg>
        <pc:spChg chg="mod">
          <ac:chgData name="Tom O'Malley" userId="44c6f89a452d3c22" providerId="LiveId" clId="{0C979FB1-B51D-4C2E-A159-D55F59A9CA0B}" dt="2025-01-19T21:20:27.714" v="7821" actId="20577"/>
          <ac:spMkLst>
            <pc:docMk/>
            <pc:sldMk cId="1152420322" sldId="296"/>
            <ac:spMk id="3" creationId="{F2A071F1-2942-C493-5B9A-16F00ACC0403}"/>
          </ac:spMkLst>
        </pc:spChg>
      </pc:sldChg>
      <pc:sldChg chg="modSp new mod modAnim">
        <pc:chgData name="Tom O'Malley" userId="44c6f89a452d3c22" providerId="LiveId" clId="{0C979FB1-B51D-4C2E-A159-D55F59A9CA0B}" dt="2025-01-19T21:20:56.277" v="7830"/>
        <pc:sldMkLst>
          <pc:docMk/>
          <pc:sldMk cId="4206566074" sldId="297"/>
        </pc:sldMkLst>
        <pc:spChg chg="mod">
          <ac:chgData name="Tom O'Malley" userId="44c6f89a452d3c22" providerId="LiveId" clId="{0C979FB1-B51D-4C2E-A159-D55F59A9CA0B}" dt="2025-01-19T20:54:44.751" v="5108" actId="20577"/>
          <ac:spMkLst>
            <pc:docMk/>
            <pc:sldMk cId="4206566074" sldId="297"/>
            <ac:spMk id="2" creationId="{587C007F-9D26-0FBD-D814-C01D683221C8}"/>
          </ac:spMkLst>
        </pc:spChg>
        <pc:spChg chg="mod">
          <ac:chgData name="Tom O'Malley" userId="44c6f89a452d3c22" providerId="LiveId" clId="{0C979FB1-B51D-4C2E-A159-D55F59A9CA0B}" dt="2025-01-19T21:20:45.767" v="7827" actId="20577"/>
          <ac:spMkLst>
            <pc:docMk/>
            <pc:sldMk cId="4206566074" sldId="297"/>
            <ac:spMk id="3" creationId="{E30FBCB5-8312-6306-B4C0-63174A35043D}"/>
          </ac:spMkLst>
        </pc:spChg>
      </pc:sldChg>
      <pc:sldChg chg="modSp new mod modAnim">
        <pc:chgData name="Tom O'Malley" userId="44c6f89a452d3c22" providerId="LiveId" clId="{0C979FB1-B51D-4C2E-A159-D55F59A9CA0B}" dt="2025-01-19T21:21:13.928" v="7835"/>
        <pc:sldMkLst>
          <pc:docMk/>
          <pc:sldMk cId="1598604861" sldId="298"/>
        </pc:sldMkLst>
        <pc:spChg chg="mod">
          <ac:chgData name="Tom O'Malley" userId="44c6f89a452d3c22" providerId="LiveId" clId="{0C979FB1-B51D-4C2E-A159-D55F59A9CA0B}" dt="2025-01-19T20:58:46.864" v="5559" actId="20577"/>
          <ac:spMkLst>
            <pc:docMk/>
            <pc:sldMk cId="1598604861" sldId="298"/>
            <ac:spMk id="2" creationId="{ACF5F040-0434-5755-EB39-0EA2B9FE3A20}"/>
          </ac:spMkLst>
        </pc:spChg>
        <pc:spChg chg="mod">
          <ac:chgData name="Tom O'Malley" userId="44c6f89a452d3c22" providerId="LiveId" clId="{0C979FB1-B51D-4C2E-A159-D55F59A9CA0B}" dt="2025-01-19T21:21:03.553" v="7832" actId="20577"/>
          <ac:spMkLst>
            <pc:docMk/>
            <pc:sldMk cId="1598604861" sldId="298"/>
            <ac:spMk id="3" creationId="{D9B03382-DB9B-A949-6D9C-7F3B2737D94C}"/>
          </ac:spMkLst>
        </pc:spChg>
      </pc:sldChg>
      <pc:sldChg chg="modSp new mod modAnim">
        <pc:chgData name="Tom O'Malley" userId="44c6f89a452d3c22" providerId="LiveId" clId="{0C979FB1-B51D-4C2E-A159-D55F59A9CA0B}" dt="2025-01-19T21:21:26.683" v="7838"/>
        <pc:sldMkLst>
          <pc:docMk/>
          <pc:sldMk cId="2267823988" sldId="299"/>
        </pc:sldMkLst>
        <pc:spChg chg="mod">
          <ac:chgData name="Tom O'Malley" userId="44c6f89a452d3c22" providerId="LiveId" clId="{0C979FB1-B51D-4C2E-A159-D55F59A9CA0B}" dt="2025-01-19T21:03:14.200" v="6089" actId="20577"/>
          <ac:spMkLst>
            <pc:docMk/>
            <pc:sldMk cId="2267823988" sldId="299"/>
            <ac:spMk id="2" creationId="{52E488C1-574D-E334-BDF7-CC0AAF64B9F8}"/>
          </ac:spMkLst>
        </pc:spChg>
        <pc:spChg chg="mod">
          <ac:chgData name="Tom O'Malley" userId="44c6f89a452d3c22" providerId="LiveId" clId="{0C979FB1-B51D-4C2E-A159-D55F59A9CA0B}" dt="2025-01-19T21:05:48.996" v="6531" actId="20577"/>
          <ac:spMkLst>
            <pc:docMk/>
            <pc:sldMk cId="2267823988" sldId="299"/>
            <ac:spMk id="3" creationId="{18B6A61A-28AA-631F-8D77-FBC2713734AC}"/>
          </ac:spMkLst>
        </pc:spChg>
      </pc:sldChg>
      <pc:sldChg chg="modSp new mod modAnim">
        <pc:chgData name="Tom O'Malley" userId="44c6f89a452d3c22" providerId="LiveId" clId="{0C979FB1-B51D-4C2E-A159-D55F59A9CA0B}" dt="2025-01-19T21:21:41.544" v="7842" actId="20577"/>
        <pc:sldMkLst>
          <pc:docMk/>
          <pc:sldMk cId="3058717608" sldId="300"/>
        </pc:sldMkLst>
        <pc:spChg chg="mod">
          <ac:chgData name="Tom O'Malley" userId="44c6f89a452d3c22" providerId="LiveId" clId="{0C979FB1-B51D-4C2E-A159-D55F59A9CA0B}" dt="2025-01-19T21:08:19.527" v="6772" actId="20577"/>
          <ac:spMkLst>
            <pc:docMk/>
            <pc:sldMk cId="3058717608" sldId="300"/>
            <ac:spMk id="2" creationId="{4B38E035-01BD-D733-228D-092909D1F8FD}"/>
          </ac:spMkLst>
        </pc:spChg>
        <pc:spChg chg="mod">
          <ac:chgData name="Tom O'Malley" userId="44c6f89a452d3c22" providerId="LiveId" clId="{0C979FB1-B51D-4C2E-A159-D55F59A9CA0B}" dt="2025-01-19T21:21:41.544" v="7842" actId="20577"/>
          <ac:spMkLst>
            <pc:docMk/>
            <pc:sldMk cId="3058717608" sldId="300"/>
            <ac:spMk id="3" creationId="{ACDD7042-BCEE-B76C-90B5-BDE42429C904}"/>
          </ac:spMkLst>
        </pc:spChg>
      </pc:sldChg>
      <pc:sldChg chg="modSp new mod modAnim">
        <pc:chgData name="Tom O'Malley" userId="44c6f89a452d3c22" providerId="LiveId" clId="{0C979FB1-B51D-4C2E-A159-D55F59A9CA0B}" dt="2025-01-19T21:22:01.978" v="7846"/>
        <pc:sldMkLst>
          <pc:docMk/>
          <pc:sldMk cId="1923247931" sldId="301"/>
        </pc:sldMkLst>
        <pc:spChg chg="mod">
          <ac:chgData name="Tom O'Malley" userId="44c6f89a452d3c22" providerId="LiveId" clId="{0C979FB1-B51D-4C2E-A159-D55F59A9CA0B}" dt="2025-01-19T21:11:51.582" v="7075" actId="20577"/>
          <ac:spMkLst>
            <pc:docMk/>
            <pc:sldMk cId="1923247931" sldId="301"/>
            <ac:spMk id="2" creationId="{AB034AAF-30F2-61D3-AB5F-8B63BA03747E}"/>
          </ac:spMkLst>
        </pc:spChg>
        <pc:spChg chg="mod">
          <ac:chgData name="Tom O'Malley" userId="44c6f89a452d3c22" providerId="LiveId" clId="{0C979FB1-B51D-4C2E-A159-D55F59A9CA0B}" dt="2025-01-19T21:21:50.534" v="7843" actId="20577"/>
          <ac:spMkLst>
            <pc:docMk/>
            <pc:sldMk cId="1923247931" sldId="301"/>
            <ac:spMk id="3" creationId="{4D092220-BFFD-EF50-B1C9-DFC905205284}"/>
          </ac:spMkLst>
        </pc:spChg>
      </pc:sldChg>
      <pc:sldChg chg="addSp modSp new mod ord">
        <pc:chgData name="Tom O'Malley" userId="44c6f89a452d3c22" providerId="LiveId" clId="{0C979FB1-B51D-4C2E-A159-D55F59A9CA0B}" dt="2025-01-19T21:26:07.008" v="7947"/>
        <pc:sldMkLst>
          <pc:docMk/>
          <pc:sldMk cId="2796673476" sldId="302"/>
        </pc:sldMkLst>
        <pc:spChg chg="mod">
          <ac:chgData name="Tom O'Malley" userId="44c6f89a452d3c22" providerId="LiveId" clId="{0C979FB1-B51D-4C2E-A159-D55F59A9CA0B}" dt="2025-01-19T21:22:35.775" v="7879" actId="20577"/>
          <ac:spMkLst>
            <pc:docMk/>
            <pc:sldMk cId="2796673476" sldId="302"/>
            <ac:spMk id="2" creationId="{74558E21-AC2A-96DD-2D7D-E27FB0F69302}"/>
          </ac:spMkLst>
        </pc:spChg>
        <pc:picChg chg="add mod">
          <ac:chgData name="Tom O'Malley" userId="44c6f89a452d3c22" providerId="LiveId" clId="{0C979FB1-B51D-4C2E-A159-D55F59A9CA0B}" dt="2025-01-19T21:23:01.686" v="7880" actId="931"/>
          <ac:picMkLst>
            <pc:docMk/>
            <pc:sldMk cId="2796673476" sldId="302"/>
            <ac:picMk id="5" creationId="{C93E2304-8B3A-D203-E484-BD7500CA00FB}"/>
          </ac:picMkLst>
        </pc:picChg>
      </pc:sldChg>
      <pc:sldChg chg="addSp delSp modSp add mod ord modAnim">
        <pc:chgData name="Tom O'Malley" userId="44c6f89a452d3c22" providerId="LiveId" clId="{0C979FB1-B51D-4C2E-A159-D55F59A9CA0B}" dt="2025-01-19T21:37:34.136" v="8231"/>
        <pc:sldMkLst>
          <pc:docMk/>
          <pc:sldMk cId="1549245196" sldId="303"/>
        </pc:sldMkLst>
        <pc:spChg chg="mod">
          <ac:chgData name="Tom O'Malley" userId="44c6f89a452d3c22" providerId="LiveId" clId="{0C979FB1-B51D-4C2E-A159-D55F59A9CA0B}" dt="2025-01-19T21:32:33.656" v="8053" actId="20577"/>
          <ac:spMkLst>
            <pc:docMk/>
            <pc:sldMk cId="1549245196" sldId="303"/>
            <ac:spMk id="2" creationId="{A66B454E-1E59-978C-9EAD-6D2D72733E69}"/>
          </ac:spMkLst>
        </pc:spChg>
        <pc:spChg chg="mod">
          <ac:chgData name="Tom O'Malley" userId="44c6f89a452d3c22" providerId="LiveId" clId="{0C979FB1-B51D-4C2E-A159-D55F59A9CA0B}" dt="2025-01-19T21:34:11.102" v="8219" actId="20577"/>
          <ac:spMkLst>
            <pc:docMk/>
            <pc:sldMk cId="1549245196" sldId="303"/>
            <ac:spMk id="4" creationId="{79049A90-7741-79FD-DFC3-3BD7F6303CCD}"/>
          </ac:spMkLst>
        </pc:spChg>
        <pc:spChg chg="add del mod">
          <ac:chgData name="Tom O'Malley" userId="44c6f89a452d3c22" providerId="LiveId" clId="{0C979FB1-B51D-4C2E-A159-D55F59A9CA0B}" dt="2025-01-19T21:33:10.471" v="8057" actId="931"/>
          <ac:spMkLst>
            <pc:docMk/>
            <pc:sldMk cId="1549245196" sldId="303"/>
            <ac:spMk id="5" creationId="{34D1D2E9-F9BE-F0D5-F9A8-D2E0CD0B4947}"/>
          </ac:spMkLst>
        </pc:spChg>
        <pc:picChg chg="del">
          <ac:chgData name="Tom O'Malley" userId="44c6f89a452d3c22" providerId="LiveId" clId="{0C979FB1-B51D-4C2E-A159-D55F59A9CA0B}" dt="2025-01-19T21:32:45.610" v="8056" actId="21"/>
          <ac:picMkLst>
            <pc:docMk/>
            <pc:sldMk cId="1549245196" sldId="303"/>
            <ac:picMk id="7" creationId="{8879ADE1-C553-5CE1-A1CB-741A7DF577D1}"/>
          </ac:picMkLst>
        </pc:picChg>
        <pc:picChg chg="add mod">
          <ac:chgData name="Tom O'Malley" userId="44c6f89a452d3c22" providerId="LiveId" clId="{0C979FB1-B51D-4C2E-A159-D55F59A9CA0B}" dt="2025-01-19T21:33:13.943" v="8058" actId="1076"/>
          <ac:picMkLst>
            <pc:docMk/>
            <pc:sldMk cId="1549245196" sldId="303"/>
            <ac:picMk id="8" creationId="{5062BB02-A695-9597-6A25-AA325D7675F5}"/>
          </ac:picMkLst>
        </pc:picChg>
      </pc:sldChg>
      <pc:sldChg chg="addSp delSp modSp new mod">
        <pc:chgData name="Tom O'Malley" userId="44c6f89a452d3c22" providerId="LiveId" clId="{0C979FB1-B51D-4C2E-A159-D55F59A9CA0B}" dt="2025-01-19T21:43:36.708" v="8247" actId="1076"/>
        <pc:sldMkLst>
          <pc:docMk/>
          <pc:sldMk cId="3240283398" sldId="304"/>
        </pc:sldMkLst>
        <pc:spChg chg="mod">
          <ac:chgData name="Tom O'Malley" userId="44c6f89a452d3c22" providerId="LiveId" clId="{0C979FB1-B51D-4C2E-A159-D55F59A9CA0B}" dt="2025-01-19T21:42:40.035" v="8237" actId="20577"/>
          <ac:spMkLst>
            <pc:docMk/>
            <pc:sldMk cId="3240283398" sldId="304"/>
            <ac:spMk id="2" creationId="{63298574-795E-07FF-24AF-7228715BEA00}"/>
          </ac:spMkLst>
        </pc:spChg>
        <pc:spChg chg="del">
          <ac:chgData name="Tom O'Malley" userId="44c6f89a452d3c22" providerId="LiveId" clId="{0C979FB1-B51D-4C2E-A159-D55F59A9CA0B}" dt="2025-01-19T21:42:42.155" v="8238" actId="22"/>
          <ac:spMkLst>
            <pc:docMk/>
            <pc:sldMk cId="3240283398" sldId="304"/>
            <ac:spMk id="3" creationId="{5B806643-6510-B8B1-4B8F-5F42973659B1}"/>
          </ac:spMkLst>
        </pc:spChg>
        <pc:picChg chg="add mod ord">
          <ac:chgData name="Tom O'Malley" userId="44c6f89a452d3c22" providerId="LiveId" clId="{0C979FB1-B51D-4C2E-A159-D55F59A9CA0B}" dt="2025-01-19T21:43:36.708" v="8247" actId="1076"/>
          <ac:picMkLst>
            <pc:docMk/>
            <pc:sldMk cId="3240283398" sldId="304"/>
            <ac:picMk id="5" creationId="{E6CD6D63-4037-FC53-8674-914BBBDDDF2C}"/>
          </ac:picMkLst>
        </pc:picChg>
        <pc:picChg chg="add mod">
          <ac:chgData name="Tom O'Malley" userId="44c6f89a452d3c22" providerId="LiveId" clId="{0C979FB1-B51D-4C2E-A159-D55F59A9CA0B}" dt="2025-01-19T21:43:28.239" v="8244" actId="1076"/>
          <ac:picMkLst>
            <pc:docMk/>
            <pc:sldMk cId="3240283398" sldId="304"/>
            <ac:picMk id="7" creationId="{3A0C39F6-EA0E-A68E-3892-EDE21219A14C}"/>
          </ac:picMkLst>
        </pc:picChg>
      </pc:sldChg>
      <pc:sldMasterChg chg="setBg modSldLayout">
        <pc:chgData name="Tom O'Malley" userId="44c6f89a452d3c22" providerId="LiveId" clId="{0C979FB1-B51D-4C2E-A159-D55F59A9CA0B}" dt="2025-01-19T20:26:58.416" v="2563"/>
        <pc:sldMasterMkLst>
          <pc:docMk/>
          <pc:sldMasterMk cId="1435535293" sldId="2147483669"/>
        </pc:sldMasterMkLst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1672904731" sldId="2147483670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3623022520" sldId="2147483671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1594823892" sldId="2147483672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3667525992" sldId="2147483673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4082441590" sldId="2147483674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3525018996" sldId="2147483675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70211674" sldId="2147483676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2121478579" sldId="2147483677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3022595127" sldId="2147483678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959357343" sldId="2147483679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3116835274" sldId="2147483680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1978015913" sldId="2147483681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2348562032" sldId="2147483682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1845541432" sldId="2147483683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4173307934" sldId="2147483684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2909262568" sldId="2147483685"/>
          </pc:sldLayoutMkLst>
        </pc:sldLayoutChg>
        <pc:sldLayoutChg chg="setBg">
          <pc:chgData name="Tom O'Malley" userId="44c6f89a452d3c22" providerId="LiveId" clId="{0C979FB1-B51D-4C2E-A159-D55F59A9CA0B}" dt="2025-01-19T20:26:58.416" v="2563"/>
          <pc:sldLayoutMkLst>
            <pc:docMk/>
            <pc:sldMasterMk cId="1435535293" sldId="2147483669"/>
            <pc:sldLayoutMk cId="3463210364" sldId="214748368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04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35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35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8015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62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541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30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262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1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2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2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2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4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1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1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7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9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www.coffeeaddictedwriter.com/2014/10/win-yourself-fantasy-football-trophy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20000"/>
            <a:lum/>
            <a:extLst>
              <a:ext uri="{837473B0-CC2E-450A-ABE3-18F120FF3D39}">
                <a1611:picAttrSrcUrl xmlns:a1611="http://schemas.microsoft.com/office/drawing/2016/11/main" r:id="rId20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smtClean="0"/>
              <a:t>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5352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history-blackboard-chalk-chalkboard-998337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createcoalition.org/cosplay-goes-supreme-court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ilm-rezensionen.de/2015/01/baymax-riesiges-robowabohu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yitusa.com/nfl/2024/01/114491/nfl-power-ranking-week-17-2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plain-flag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reamstime.com/stock-illustration-lotto-balls-d-render-lottery-color-image5193051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sportspressnw.com/?attachment_id=2172721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843" y="2733709"/>
            <a:ext cx="8666613" cy="1373070"/>
          </a:xfrm>
        </p:spPr>
        <p:txBody>
          <a:bodyPr/>
          <a:lstStyle/>
          <a:p>
            <a:pPr algn="ctr"/>
            <a:r>
              <a:rPr lang="en-US" dirty="0"/>
              <a:t>2024 Recap and Awards</a:t>
            </a:r>
          </a:p>
        </p:txBody>
      </p:sp>
    </p:spTree>
    <p:extLst>
      <p:ext uri="{BB962C8B-B14F-4D97-AF65-F5344CB8AC3E}">
        <p14:creationId xmlns:p14="http://schemas.microsoft.com/office/powerpoint/2010/main" val="3376006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488C1-574D-E334-BDF7-CC0AAF64B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Commish (8-6)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6A61A-28AA-631F-8D77-FBC271373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Sold the winning team after starting 2-6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Drafted, traded and then traded back for Jayden Daniels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Streaky</a:t>
            </a:r>
          </a:p>
          <a:p>
            <a:pPr lvl="2"/>
            <a:r>
              <a:rPr lang="en-US" dirty="0">
                <a:solidFill>
                  <a:schemeClr val="bg1"/>
                </a:solidFill>
                <a:effectLst/>
              </a:rPr>
              <a:t>Started off 2-6 and then ripped off 6 straight to miss the playoffs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Light on picks this year but pick heavy the 3 following years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Expiring: Chase Brown, Bucky Irving, Tyreek Hill (franchise), Nabers, Jameson Williams</a:t>
            </a:r>
          </a:p>
        </p:txBody>
      </p:sp>
    </p:spTree>
    <p:extLst>
      <p:ext uri="{BB962C8B-B14F-4D97-AF65-F5344CB8AC3E}">
        <p14:creationId xmlns:p14="http://schemas.microsoft.com/office/powerpoint/2010/main" val="226782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8E035-01BD-D733-228D-092909D1F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Pat (10-4)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D7042-BCEE-B76C-90B5-BDE42429C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Traded Gibbs for Jets WR core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Drafted Baker Mayfield in 3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rd</a:t>
            </a:r>
            <a:r>
              <a:rPr lang="en-US" dirty="0">
                <a:solidFill>
                  <a:schemeClr val="bg1"/>
                </a:solidFill>
                <a:effectLst/>
              </a:rPr>
              <a:t> round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Fraud?</a:t>
            </a:r>
          </a:p>
          <a:p>
            <a:pPr lvl="2"/>
            <a:r>
              <a:rPr lang="en-US" dirty="0">
                <a:solidFill>
                  <a:schemeClr val="bg1"/>
                </a:solidFill>
                <a:effectLst/>
              </a:rPr>
              <a:t>Had the least points scored against him (300+ less than Eric)</a:t>
            </a:r>
          </a:p>
          <a:p>
            <a:pPr lvl="2"/>
            <a:r>
              <a:rPr lang="en-US" dirty="0">
                <a:solidFill>
                  <a:schemeClr val="bg1"/>
                </a:solidFill>
                <a:effectLst/>
              </a:rPr>
              <a:t>Scored 5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th</a:t>
            </a:r>
            <a:r>
              <a:rPr lang="en-US" dirty="0">
                <a:solidFill>
                  <a:schemeClr val="bg1"/>
                </a:solidFill>
                <a:effectLst/>
              </a:rPr>
              <a:t> most points</a:t>
            </a:r>
          </a:p>
          <a:p>
            <a:pPr lvl="2"/>
            <a:r>
              <a:rPr lang="en-US" dirty="0">
                <a:solidFill>
                  <a:schemeClr val="bg1"/>
                </a:solidFill>
                <a:effectLst/>
              </a:rPr>
              <a:t>Played the 4 seed who scored 85 points to get into champion game where he was drubbed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Expiring: Josh Jacobs, Davante Adams (franchise), Sutton, Baker, Jeudy, Diggs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Has first rounder this year</a:t>
            </a:r>
          </a:p>
          <a:p>
            <a:pPr lvl="2"/>
            <a:endParaRPr lang="en-US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5871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34AAF-30F2-61D3-AB5F-8B63BA037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Chris (8-6)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92220-BFFD-EF50-B1C9-DFC905205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Completely remade his roster giving up future first rounders through 2028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Lamar, Gibbs &amp; Bowers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Drafted Derrick Henry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Champion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Had a scary 3 game losing streak but snuck into playoffs and dominated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Doesn’t have to scout for the draft anytime soon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Expiring: Gibbs, Henry, McConkey, Purdy, Montgomery</a:t>
            </a:r>
          </a:p>
        </p:txBody>
      </p:sp>
    </p:spTree>
    <p:extLst>
      <p:ext uri="{BB962C8B-B14F-4D97-AF65-F5344CB8AC3E}">
        <p14:creationId xmlns:p14="http://schemas.microsoft.com/office/powerpoint/2010/main" val="192324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58E21-AC2A-96DD-2D7D-E27FB0F693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League History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43DE3-2D6B-FA59-E905-9138826F86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3E2304-8B3A-D203-E484-BD7500CA0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8000" y="1276350"/>
            <a:ext cx="60960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73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 Lamp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0320" y="2336872"/>
            <a:ext cx="4698358" cy="406392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/>
              </a:rPr>
              <a:t>2009: Kevin (Bad New Bears)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2010: Pat (Team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Pokeher</a:t>
            </a:r>
            <a:r>
              <a:rPr lang="en-US" b="1" dirty="0">
                <a:solidFill>
                  <a:schemeClr val="bg1"/>
                </a:solidFill>
                <a:effectLst/>
              </a:rPr>
              <a:t>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2011: Tom (Cleveland Curse)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2012: Pat (Team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Pokeher</a:t>
            </a:r>
            <a:r>
              <a:rPr lang="en-US" b="1" dirty="0">
                <a:solidFill>
                  <a:schemeClr val="bg1"/>
                </a:solidFill>
                <a:effectLst/>
              </a:rPr>
              <a:t>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2013: Kevin (My Left Nut)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2014: Matt (Team Weigand)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2015: Pat (Team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Pokeher</a:t>
            </a:r>
            <a:r>
              <a:rPr lang="en-US" b="1" dirty="0">
                <a:solidFill>
                  <a:schemeClr val="bg1"/>
                </a:solidFill>
                <a:effectLst/>
              </a:rPr>
              <a:t>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2016: Chris (Team Baymax)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863091" cy="406392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/>
              </a:rPr>
              <a:t>2017: Tom O’Malley (Cranky Commish)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2018: Tom O’Malley (Cranky Commish)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2019: Tom O’Malley (Cranky Commish)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2020: Tom O’Malley (Cranky Commish)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2021: Carbs (Carb Loading)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2022: Rob (PPR </a:t>
            </a:r>
            <a:r>
              <a:rPr lang="en-US" b="1" dirty="0" err="1">
                <a:solidFill>
                  <a:schemeClr val="bg1"/>
                </a:solidFill>
                <a:effectLst/>
              </a:rPr>
              <a:t>Rulez</a:t>
            </a:r>
            <a:r>
              <a:rPr lang="en-US" b="1" dirty="0">
                <a:solidFill>
                  <a:schemeClr val="bg1"/>
                </a:solidFill>
                <a:effectLst/>
              </a:rPr>
              <a:t>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2023: Adam (OU Drinking Team)</a:t>
            </a:r>
          </a:p>
          <a:p>
            <a:r>
              <a:rPr lang="en-US" b="1" dirty="0">
                <a:solidFill>
                  <a:schemeClr val="bg1"/>
                </a:solidFill>
                <a:effectLst/>
              </a:rPr>
              <a:t>2024: Chris (Team Baymax)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157500-39F1-40CA-990C-56C114AD4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6531" y="0"/>
            <a:ext cx="2435469" cy="24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2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 Lamp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0321" y="2432515"/>
            <a:ext cx="4698358" cy="4063927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bg1"/>
                </a:solidFill>
                <a:effectLst/>
              </a:rPr>
              <a:t>Titles: 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Tom – 5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Pat – 3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Chris - 2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Kevin – 2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Matt – 1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Carbs – 1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Rob – 1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Adam - 1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863091" cy="4063926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bg1"/>
                </a:solidFill>
                <a:effectLst/>
              </a:rPr>
              <a:t>No Titles: </a:t>
            </a:r>
            <a:endParaRPr lang="en-US" sz="2400" b="1" dirty="0">
              <a:solidFill>
                <a:schemeClr val="bg1"/>
              </a:solidFill>
              <a:effectLst/>
            </a:endParaRP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Dan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Neal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Rich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Eric</a:t>
            </a:r>
          </a:p>
          <a:p>
            <a:pPr marL="457200" lvl="1" indent="0">
              <a:buNone/>
            </a:pPr>
            <a:endParaRPr lang="en-US" sz="2400" b="1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E8CBDF-7257-461B-81FD-4366BA08F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389" y="0"/>
            <a:ext cx="2438611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1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D9DB-8F4F-4859-AB83-25DD88E2D3C4}"/>
              </a:ext>
            </a:extLst>
          </p:cNvPr>
          <p:cNvSpPr/>
          <p:nvPr/>
        </p:nvSpPr>
        <p:spPr>
          <a:xfrm>
            <a:off x="2669721" y="429491"/>
            <a:ext cx="685255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Awards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660A16-0811-41F9-9C03-AAEB81A2A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965" y="2847110"/>
            <a:ext cx="4590070" cy="263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63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Champion – Chris (Team Baymax)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C5660FBE-8C83-2653-F264-E7B42641CD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87425" y="2492128"/>
            <a:ext cx="4699000" cy="35231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7446F9-35F7-AEF2-8D67-30678796C3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096000" y="2738583"/>
            <a:ext cx="5681709" cy="303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2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8FDF7-D83F-44CC-BF92-19F354707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Adam Dishong Award (</a:t>
            </a:r>
            <a:r>
              <a:rPr lang="en-US" dirty="0" err="1"/>
              <a:t>Middler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33472-ACD2-4704-B7C5-C9B14812A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64" y="2443115"/>
            <a:ext cx="5608336" cy="3599313"/>
          </a:xfrm>
        </p:spPr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chemeClr val="bg1"/>
                </a:solidFill>
                <a:effectLst/>
              </a:rPr>
              <a:t>Adam Dishong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He finally popped his cherry last year after years of middling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He followed up his championship season by finishing 8-6 and narrowly missing the playoffs…in other words…middling</a:t>
            </a:r>
          </a:p>
        </p:txBody>
      </p:sp>
    </p:spTree>
    <p:extLst>
      <p:ext uri="{BB962C8B-B14F-4D97-AF65-F5344CB8AC3E}">
        <p14:creationId xmlns:p14="http://schemas.microsoft.com/office/powerpoint/2010/main" val="421527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Pooped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D258-7177-4B2A-9AEA-03427EABF7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5063532" cy="404617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/>
              </a:rPr>
              <a:t>Not even doing a runner up, we all know this is Eric </a:t>
            </a:r>
          </a:p>
          <a:p>
            <a:pPr lvl="1"/>
            <a:r>
              <a:rPr lang="en-US" sz="3000" b="1" dirty="0">
                <a:solidFill>
                  <a:schemeClr val="bg1"/>
                </a:solidFill>
                <a:effectLst/>
              </a:rPr>
              <a:t>1933.04 points against</a:t>
            </a:r>
          </a:p>
          <a:p>
            <a:pPr lvl="1"/>
            <a:r>
              <a:rPr lang="en-US" sz="3000" b="1" dirty="0">
                <a:solidFill>
                  <a:schemeClr val="bg1"/>
                </a:solidFill>
                <a:effectLst/>
              </a:rPr>
              <a:t>Next closes team was 1863.58 and that was Kevin so it didn’t even matter</a:t>
            </a:r>
            <a:endParaRPr lang="en-US" sz="2600" b="1" dirty="0">
              <a:solidFill>
                <a:schemeClr val="bg1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0A135-B6F6-4D9E-AD05-A3E171FA3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219" y="2705894"/>
            <a:ext cx="4751779" cy="24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06BA-1CB7-1829-AB0B-EFC23EDEB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Power Rankings – Season Recap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A4417F-EB90-3341-3DE5-49F8B58B5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85519" y="2336800"/>
            <a:ext cx="7204938" cy="3598863"/>
          </a:xfrm>
        </p:spPr>
      </p:pic>
    </p:spTree>
    <p:extLst>
      <p:ext uri="{BB962C8B-B14F-4D97-AF65-F5344CB8AC3E}">
        <p14:creationId xmlns:p14="http://schemas.microsoft.com/office/powerpoint/2010/main" val="1755914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Shittiest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D258-7177-4B2A-9AEA-03427EABF7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/>
              </a:rPr>
              <a:t>Again, the runner up isn’t even worth mentioning – it’s Kevin  </a:t>
            </a:r>
          </a:p>
          <a:p>
            <a:pPr lvl="1"/>
            <a:r>
              <a:rPr lang="en-US" sz="3000" b="1" dirty="0">
                <a:solidFill>
                  <a:schemeClr val="bg1"/>
                </a:solidFill>
                <a:effectLst/>
              </a:rPr>
              <a:t>1404.96 points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91BF85-AB2A-4F56-92FF-22412393F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201" y="2582696"/>
            <a:ext cx="5409479" cy="290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2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53A49-83FF-4FEC-956B-20F11DECC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Creamed Corn Award (Cream of the Crop)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B154C-137D-4254-A59F-9E22ADEB29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  <a:effectLst/>
              </a:rPr>
              <a:t>Runner Up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Eric (1912.1 Points)</a:t>
            </a:r>
          </a:p>
          <a:p>
            <a:pPr lvl="1"/>
            <a:endParaRPr lang="en-US" sz="2800" b="1" dirty="0">
              <a:solidFill>
                <a:schemeClr val="bg1"/>
              </a:solidFill>
              <a:effectLst/>
            </a:endParaRPr>
          </a:p>
          <a:p>
            <a:pPr lvl="1"/>
            <a:endParaRPr lang="en-US" sz="2800" b="1" dirty="0">
              <a:solidFill>
                <a:schemeClr val="bg1"/>
              </a:solidFill>
              <a:effectLst/>
            </a:endParaRPr>
          </a:p>
          <a:p>
            <a:r>
              <a:rPr lang="en-US" sz="3200" b="1" dirty="0">
                <a:solidFill>
                  <a:schemeClr val="bg1"/>
                </a:solidFill>
                <a:effectLst/>
              </a:rPr>
              <a:t>Winner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Chris (1962.7 Points) *3</a:t>
            </a:r>
            <a:r>
              <a:rPr lang="en-US" sz="2800" b="1" baseline="30000" dirty="0">
                <a:solidFill>
                  <a:schemeClr val="bg1"/>
                </a:solidFill>
                <a:effectLst/>
              </a:rPr>
              <a:t>rd</a:t>
            </a:r>
            <a:r>
              <a:rPr lang="en-US" sz="2800" b="1" dirty="0">
                <a:solidFill>
                  <a:schemeClr val="bg1"/>
                </a:solidFill>
                <a:effectLst/>
              </a:rPr>
              <a:t> year in a row!!!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C3E295-5FDE-41EA-B55E-A08B5B7180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4350" y="2413040"/>
            <a:ext cx="4700588" cy="344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Bridesmaid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319" y="2405196"/>
            <a:ext cx="4889207" cy="44528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/>
              </a:rPr>
              <a:t>Runner up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Pat – 2</a:t>
            </a:r>
            <a:r>
              <a:rPr lang="en-US" sz="2800" b="1" baseline="30000" dirty="0">
                <a:solidFill>
                  <a:schemeClr val="bg1"/>
                </a:solidFill>
                <a:effectLst/>
              </a:rPr>
              <a:t>nd</a:t>
            </a:r>
            <a:r>
              <a:rPr lang="en-US" sz="2800" b="1" dirty="0">
                <a:solidFill>
                  <a:schemeClr val="bg1"/>
                </a:solidFill>
                <a:effectLst/>
              </a:rPr>
              <a:t> year in a row</a:t>
            </a:r>
          </a:p>
          <a:p>
            <a:pPr lvl="1"/>
            <a:r>
              <a:rPr lang="en-US" sz="1700" b="1" dirty="0">
                <a:solidFill>
                  <a:schemeClr val="bg1"/>
                </a:solidFill>
                <a:effectLst/>
              </a:rPr>
              <a:t>*Worth noting Chris won this 3 years in a row before winning the championship</a:t>
            </a:r>
          </a:p>
          <a:p>
            <a:pPr marL="0" indent="0">
              <a:buNone/>
            </a:pPr>
            <a:endParaRPr lang="en-US" sz="800" b="1" dirty="0">
              <a:solidFill>
                <a:schemeClr val="bg1"/>
              </a:solidFill>
              <a:effectLst/>
            </a:endParaRPr>
          </a:p>
          <a:p>
            <a:r>
              <a:rPr lang="en-US" sz="3200" b="1" dirty="0">
                <a:solidFill>
                  <a:schemeClr val="bg1"/>
                </a:solidFill>
                <a:effectLst/>
              </a:rPr>
              <a:t>Winner 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Eric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2</a:t>
            </a:r>
            <a:r>
              <a:rPr lang="en-US" sz="2800" b="1" baseline="30000" dirty="0">
                <a:solidFill>
                  <a:schemeClr val="bg1"/>
                </a:solidFill>
                <a:effectLst/>
              </a:rPr>
              <a:t>nd</a:t>
            </a:r>
            <a:r>
              <a:rPr lang="en-US" sz="2800" b="1" dirty="0">
                <a:solidFill>
                  <a:schemeClr val="bg1"/>
                </a:solidFill>
                <a:effectLst/>
              </a:rPr>
              <a:t> most points (1</a:t>
            </a:r>
            <a:r>
              <a:rPr lang="en-US" sz="2800" b="1" baseline="30000" dirty="0">
                <a:solidFill>
                  <a:schemeClr val="bg1"/>
                </a:solidFill>
                <a:effectLst/>
              </a:rPr>
              <a:t>st</a:t>
            </a:r>
            <a:r>
              <a:rPr lang="en-US" sz="2800" b="1" dirty="0">
                <a:solidFill>
                  <a:schemeClr val="bg1"/>
                </a:solidFill>
                <a:effectLst/>
              </a:rPr>
              <a:t> most of year) and missed playoffs</a:t>
            </a:r>
          </a:p>
          <a:p>
            <a:pPr marL="457200" lvl="1" indent="0">
              <a:buNone/>
            </a:pPr>
            <a:endParaRPr lang="en-US" sz="3200" b="1" dirty="0">
              <a:solidFill>
                <a:schemeClr val="bg1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72C7CB-561F-4355-9163-80E0D3EE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680" y="2209367"/>
            <a:ext cx="57150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B9AC-5FD7-CD8B-93DB-34BAAA69D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B454E-1E59-978C-9EAD-6D2D72733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White Flag Award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49A90-7741-79FD-DFC3-3BD7F6303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726" y="2189091"/>
            <a:ext cx="4700058" cy="35993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  <a:effectLst/>
            </a:endParaRPr>
          </a:p>
          <a:p>
            <a:pPr lvl="1"/>
            <a:r>
              <a:rPr lang="en-US" sz="3200" b="1" dirty="0">
                <a:solidFill>
                  <a:schemeClr val="bg1"/>
                </a:solidFill>
                <a:effectLst/>
              </a:rPr>
              <a:t>Runner up</a:t>
            </a:r>
          </a:p>
          <a:p>
            <a:pPr lvl="2"/>
            <a:r>
              <a:rPr lang="en-US" sz="2800" b="1" dirty="0">
                <a:solidFill>
                  <a:schemeClr val="bg1"/>
                </a:solidFill>
                <a:effectLst/>
              </a:rPr>
              <a:t>Tom</a:t>
            </a:r>
          </a:p>
          <a:p>
            <a:pPr lvl="2"/>
            <a:r>
              <a:rPr lang="en-US" sz="2800" b="1" dirty="0">
                <a:solidFill>
                  <a:schemeClr val="bg1"/>
                </a:solidFill>
                <a:effectLst/>
              </a:rPr>
              <a:t>Traded Jackson, Gibbs and Bowers after starting 2-6</a:t>
            </a:r>
          </a:p>
          <a:p>
            <a:pPr lvl="2"/>
            <a:endParaRPr lang="en-US" sz="2800" b="1" dirty="0">
              <a:solidFill>
                <a:schemeClr val="bg1"/>
              </a:solidFill>
              <a:effectLst/>
            </a:endParaRPr>
          </a:p>
          <a:p>
            <a:pPr lvl="1"/>
            <a:r>
              <a:rPr lang="en-US" sz="3000" b="1" dirty="0">
                <a:solidFill>
                  <a:schemeClr val="bg1"/>
                </a:solidFill>
                <a:effectLst/>
              </a:rPr>
              <a:t>Winner</a:t>
            </a:r>
          </a:p>
          <a:p>
            <a:pPr lvl="2"/>
            <a:r>
              <a:rPr lang="en-US" sz="2800" b="1" dirty="0">
                <a:solidFill>
                  <a:schemeClr val="bg1"/>
                </a:solidFill>
                <a:effectLst/>
              </a:rPr>
              <a:t>Kevin</a:t>
            </a:r>
          </a:p>
          <a:p>
            <a:pPr lvl="2"/>
            <a:r>
              <a:rPr lang="en-US" sz="2800" b="1" dirty="0">
                <a:solidFill>
                  <a:schemeClr val="bg1"/>
                </a:solidFill>
                <a:effectLst/>
              </a:rPr>
              <a:t>Didn’t even show up to the draft before starting fire sale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062BB02-A695-9597-6A25-AA325D7675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09480" y="2264488"/>
            <a:ext cx="4697412" cy="3523919"/>
          </a:xfrm>
        </p:spPr>
      </p:pic>
    </p:spTree>
    <p:extLst>
      <p:ext uri="{BB962C8B-B14F-4D97-AF65-F5344CB8AC3E}">
        <p14:creationId xmlns:p14="http://schemas.microsoft.com/office/powerpoint/2010/main" val="154924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Going for it Award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726" y="2189091"/>
            <a:ext cx="470005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  <a:effectLst/>
            </a:endParaRPr>
          </a:p>
          <a:p>
            <a:pPr lvl="1"/>
            <a:r>
              <a:rPr lang="en-US" sz="3200" b="1" dirty="0">
                <a:solidFill>
                  <a:schemeClr val="bg1"/>
                </a:solidFill>
                <a:effectLst/>
              </a:rPr>
              <a:t>Chris</a:t>
            </a:r>
          </a:p>
          <a:p>
            <a:pPr lvl="2"/>
            <a:r>
              <a:rPr lang="en-US" sz="2800" b="1" dirty="0">
                <a:solidFill>
                  <a:schemeClr val="bg1"/>
                </a:solidFill>
                <a:effectLst/>
              </a:rPr>
              <a:t>Traded his first rounders through 2028 to obtain Jackson, Gibbs and Bowers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AB4C54-44D5-4D5C-B15A-4A6439D0E3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26225" y="2667000"/>
            <a:ext cx="4699000" cy="26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0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Improved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33406-CB85-4D6C-8F80-B368E1C1B4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effectLst/>
              </a:rPr>
              <a:t>Runner Up: Dan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/>
              </a:rPr>
              <a:t>2</a:t>
            </a:r>
            <a:r>
              <a:rPr lang="en-US" sz="2400" b="1" baseline="30000" dirty="0">
                <a:solidFill>
                  <a:schemeClr val="bg1"/>
                </a:solidFill>
                <a:effectLst/>
              </a:rPr>
              <a:t>nd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 biggest wins differential at -3 (10-4 last year with playoffs and 7-7 this year no playoffs)</a:t>
            </a:r>
          </a:p>
          <a:p>
            <a:pPr lvl="1"/>
            <a:endParaRPr lang="en-US" sz="2400" b="1" dirty="0">
              <a:solidFill>
                <a:schemeClr val="bg1"/>
              </a:solidFill>
              <a:effectLst/>
            </a:endParaRPr>
          </a:p>
          <a:p>
            <a:r>
              <a:rPr lang="en-US" sz="3000" b="1" dirty="0">
                <a:solidFill>
                  <a:schemeClr val="bg1"/>
                </a:solidFill>
                <a:effectLst/>
              </a:rPr>
              <a:t>Winner: Kevin</a:t>
            </a:r>
          </a:p>
          <a:p>
            <a:pPr lvl="1"/>
            <a:r>
              <a:rPr lang="en-US" sz="2600" b="1" dirty="0">
                <a:solidFill>
                  <a:schemeClr val="bg1"/>
                </a:solidFill>
                <a:effectLst/>
              </a:rPr>
              <a:t>His team no showed like he did to the draft</a:t>
            </a:r>
            <a:endParaRPr lang="en-US" dirty="0">
              <a:solidFill>
                <a:schemeClr val="bg1"/>
              </a:solidFill>
              <a:effectLst/>
            </a:endParaRP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62C6AA-E6E0-4B0F-8D86-77D5756E3F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9513" y="2527137"/>
            <a:ext cx="3752778" cy="295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9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Improved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33406-CB85-4D6C-8F80-B368E1C1B4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b="1" dirty="0">
                <a:solidFill>
                  <a:schemeClr val="bg1"/>
                </a:solidFill>
                <a:effectLst/>
              </a:rPr>
              <a:t>Runner Up: Eric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Took over a 5-9 team that was second least in points and went 7-7 scoring the second most points narrowly missing the playoffs</a:t>
            </a:r>
          </a:p>
          <a:p>
            <a:pPr lvl="1"/>
            <a:endParaRPr lang="en-US" sz="2600" b="1" dirty="0">
              <a:solidFill>
                <a:schemeClr val="bg1"/>
              </a:solidFill>
              <a:effectLst/>
            </a:endParaRPr>
          </a:p>
          <a:p>
            <a:r>
              <a:rPr lang="en-US" sz="3200" b="1" dirty="0">
                <a:solidFill>
                  <a:schemeClr val="bg1"/>
                </a:solidFill>
                <a:effectLst/>
              </a:rPr>
              <a:t>Winner: Rich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  <a:effectLst/>
              </a:rPr>
              <a:t>He was an easy toilet winner last year and won the division this year! 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44248C7-02EF-43B8-BDDA-741394A8BD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5936" y="2292338"/>
            <a:ext cx="4288246" cy="321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2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Couple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501" y="2505456"/>
            <a:ext cx="5562415" cy="359931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</a:rPr>
              <a:t>Chris and Dan</a:t>
            </a:r>
          </a:p>
          <a:p>
            <a:pPr lvl="1"/>
            <a:r>
              <a:rPr lang="en-US" sz="3600" b="1" dirty="0">
                <a:solidFill>
                  <a:schemeClr val="bg1"/>
                </a:solidFill>
                <a:effectLst/>
              </a:rPr>
              <a:t>Dan rooted for Chris very hard thinking his “good luck” texts were genuine</a:t>
            </a:r>
          </a:p>
        </p:txBody>
      </p:sp>
      <p:pic>
        <p:nvPicPr>
          <p:cNvPr id="1026" name="Picture 2" descr="Talk Later | Auckland">
            <a:extLst>
              <a:ext uri="{FF2B5EF4-FFF2-40B4-BE49-F238E27FC236}">
                <a16:creationId xmlns:a16="http://schemas.microsoft.com/office/drawing/2014/main" id="{720237A7-067C-6620-CC67-4E37DA806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2368324"/>
            <a:ext cx="4114119" cy="411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5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Tom </a:t>
            </a:r>
            <a:r>
              <a:rPr lang="en-US"/>
              <a:t>&amp; Kevin Worst Couple Award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1800" y="1610100"/>
            <a:ext cx="6046855" cy="4258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3600" b="1" dirty="0"/>
          </a:p>
          <a:p>
            <a:endParaRPr lang="en-US" sz="3600" b="1" dirty="0"/>
          </a:p>
          <a:p>
            <a:r>
              <a:rPr lang="en-US" sz="3600" b="1" dirty="0">
                <a:solidFill>
                  <a:schemeClr val="bg1"/>
                </a:solidFill>
                <a:effectLst/>
              </a:rPr>
              <a:t>Runner up: </a:t>
            </a:r>
          </a:p>
          <a:p>
            <a:pPr lvl="1"/>
            <a:r>
              <a:rPr lang="en-US" sz="3400" b="1" dirty="0">
                <a:solidFill>
                  <a:schemeClr val="bg1"/>
                </a:solidFill>
                <a:effectLst/>
              </a:rPr>
              <a:t>Neal and Kyle Pitts</a:t>
            </a:r>
          </a:p>
          <a:p>
            <a:pPr lvl="1"/>
            <a:endParaRPr lang="en-US" sz="3400" b="1" dirty="0">
              <a:solidFill>
                <a:schemeClr val="bg1"/>
              </a:solidFill>
              <a:effectLst/>
            </a:endParaRPr>
          </a:p>
          <a:p>
            <a:r>
              <a:rPr lang="en-US" sz="3600" b="1" dirty="0">
                <a:solidFill>
                  <a:schemeClr val="bg1"/>
                </a:solidFill>
                <a:effectLst/>
              </a:rPr>
              <a:t>2</a:t>
            </a:r>
            <a:r>
              <a:rPr lang="en-US" sz="3600" b="1" baseline="30000" dirty="0">
                <a:solidFill>
                  <a:schemeClr val="bg1"/>
                </a:solidFill>
                <a:effectLst/>
              </a:rPr>
              <a:t>nd</a:t>
            </a:r>
            <a:r>
              <a:rPr lang="en-US" sz="3600" b="1" dirty="0">
                <a:solidFill>
                  <a:schemeClr val="bg1"/>
                </a:solidFill>
                <a:effectLst/>
              </a:rPr>
              <a:t> Runner up: </a:t>
            </a:r>
          </a:p>
          <a:p>
            <a:pPr lvl="1"/>
            <a:r>
              <a:rPr lang="en-US" sz="3400" b="1" dirty="0">
                <a:solidFill>
                  <a:schemeClr val="bg1"/>
                </a:solidFill>
                <a:effectLst/>
              </a:rPr>
              <a:t>Kevin and vacation</a:t>
            </a:r>
          </a:p>
          <a:p>
            <a:pPr lvl="1"/>
            <a:endParaRPr lang="en-US" sz="3400" b="1" dirty="0">
              <a:solidFill>
                <a:schemeClr val="bg1"/>
              </a:solidFill>
              <a:effectLst/>
            </a:endParaRPr>
          </a:p>
          <a:p>
            <a:r>
              <a:rPr lang="en-US" sz="3600" b="1" dirty="0">
                <a:solidFill>
                  <a:schemeClr val="bg1"/>
                </a:solidFill>
                <a:effectLst/>
              </a:rPr>
              <a:t>Winner: </a:t>
            </a:r>
          </a:p>
          <a:p>
            <a:pPr lvl="1"/>
            <a:r>
              <a:rPr lang="en-US" sz="3400" b="1" dirty="0">
                <a:solidFill>
                  <a:schemeClr val="bg1"/>
                </a:solidFill>
                <a:effectLst/>
              </a:rPr>
              <a:t>Rob complaining at 2:20pm every Sunday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CBA5BD-4A5F-4B13-9562-03BD4490F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222" y="2650588"/>
            <a:ext cx="3723871" cy="278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4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98574-795E-07FF-24AF-7228715BE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Lotto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CD6D63-4037-FC53-8674-914BBBDDD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853" y="2573893"/>
            <a:ext cx="3234885" cy="365516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0C39F6-EA0E-A68E-3892-EDE21219A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240039" y="2347578"/>
            <a:ext cx="7199119" cy="428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83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A332F-7C89-372A-2552-A207387B4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10. Kevin (1-13)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F25DD-1EA7-FDEA-79F0-A47F0775A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Selling his entire team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No show</a:t>
            </a:r>
          </a:p>
          <a:p>
            <a:pPr lvl="2"/>
            <a:r>
              <a:rPr lang="en-US" dirty="0">
                <a:solidFill>
                  <a:schemeClr val="bg1"/>
                </a:solidFill>
                <a:effectLst/>
              </a:rPr>
              <a:t>From the draft to the season and now the offseason awards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Kevin’s team has the hopes and dreams of draft picks in his future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Expiring: McLaurin (RFA), Penix, Jayden Reed, Xavier Worthy, JJ McCarthy</a:t>
            </a:r>
          </a:p>
        </p:txBody>
      </p:sp>
    </p:spTree>
    <p:extLst>
      <p:ext uri="{BB962C8B-B14F-4D97-AF65-F5344CB8AC3E}">
        <p14:creationId xmlns:p14="http://schemas.microsoft.com/office/powerpoint/2010/main" val="296922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41D4-E4B6-47E8-8A86-AE2358DFE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Talk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155FE2-58C8-4268-BCD0-1B2F38771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40496" y="2351314"/>
            <a:ext cx="3685494" cy="385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6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9FE48-AFF1-4BF7-902C-97555FB5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Discussion/Rage Quitting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9ECB2C-DA57-4C5E-9B27-9BE3B6B1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888" y="2248632"/>
            <a:ext cx="5536223" cy="415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5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5617A-4823-EAB3-779E-62B464268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Neal (5-9)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3F039-F027-FA1B-F6F5-BB649C6B9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Traded at worst a top 3 pick for Kyle Pitts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Obtained Jordan Love in RFA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Took Marvins Harrison Jr. #1 overall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Underperformance</a:t>
            </a:r>
          </a:p>
          <a:p>
            <a:pPr lvl="2"/>
            <a:r>
              <a:rPr lang="en-US" dirty="0">
                <a:solidFill>
                  <a:schemeClr val="bg1"/>
                </a:solidFill>
                <a:effectLst/>
              </a:rPr>
              <a:t>See Key moves above  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Has a second rounder and then nothing until the 6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th</a:t>
            </a:r>
            <a:r>
              <a:rPr lang="en-US" dirty="0">
                <a:solidFill>
                  <a:schemeClr val="bg1"/>
                </a:solidFill>
                <a:effectLst/>
              </a:rPr>
              <a:t> round this year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8 remaining years on Jordan Love will make it difficult to obtain RFA’s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Expiring: Walker III, Jordan </a:t>
            </a:r>
            <a:r>
              <a:rPr lang="en-US" dirty="0" err="1">
                <a:solidFill>
                  <a:schemeClr val="bg1"/>
                </a:solidFill>
                <a:effectLst/>
              </a:rPr>
              <a:t>Addision</a:t>
            </a:r>
            <a:r>
              <a:rPr lang="en-US" dirty="0">
                <a:solidFill>
                  <a:schemeClr val="bg1"/>
                </a:solidFill>
                <a:effectLst/>
              </a:rPr>
              <a:t>, Kyle Pitts (kidding)</a:t>
            </a:r>
          </a:p>
        </p:txBody>
      </p:sp>
    </p:spTree>
    <p:extLst>
      <p:ext uri="{BB962C8B-B14F-4D97-AF65-F5344CB8AC3E}">
        <p14:creationId xmlns:p14="http://schemas.microsoft.com/office/powerpoint/2010/main" val="70644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CC01E-87E2-3B17-68D0-98F7A8C9D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Eric (7-7)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64B96-BD51-415D-7A5E-1B3869E22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Drafted AJ Brown and </a:t>
            </a:r>
            <a:r>
              <a:rPr lang="en-US" dirty="0" err="1">
                <a:solidFill>
                  <a:schemeClr val="bg1"/>
                </a:solidFill>
                <a:effectLst/>
              </a:rPr>
              <a:t>Rashee</a:t>
            </a:r>
            <a:r>
              <a:rPr lang="en-US" dirty="0">
                <a:solidFill>
                  <a:schemeClr val="bg1"/>
                </a:solidFill>
                <a:effectLst/>
              </a:rPr>
              <a:t> Rice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Unlucky</a:t>
            </a:r>
          </a:p>
          <a:p>
            <a:pPr lvl="2"/>
            <a:r>
              <a:rPr lang="en-US" dirty="0">
                <a:solidFill>
                  <a:schemeClr val="bg1"/>
                </a:solidFill>
                <a:effectLst/>
              </a:rPr>
              <a:t>Despite scoring most points until the last week of the season, narrowly missed playoffs and somehow wound up 8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th</a:t>
            </a:r>
            <a:r>
              <a:rPr lang="en-US" dirty="0">
                <a:solidFill>
                  <a:schemeClr val="bg1"/>
                </a:solidFill>
                <a:effectLst/>
              </a:rPr>
              <a:t> in the standings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 contracts: Saquon, Drake London, </a:t>
            </a:r>
            <a:r>
              <a:rPr lang="en-US" dirty="0" err="1">
                <a:solidFill>
                  <a:schemeClr val="bg1"/>
                </a:solidFill>
                <a:effectLst/>
              </a:rPr>
              <a:t>Brece</a:t>
            </a:r>
            <a:r>
              <a:rPr lang="en-US" dirty="0">
                <a:solidFill>
                  <a:schemeClr val="bg1"/>
                </a:solidFill>
                <a:effectLst/>
              </a:rPr>
              <a:t> Hall, DK Metcalf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Has the most lottery balls </a:t>
            </a:r>
          </a:p>
        </p:txBody>
      </p:sp>
    </p:spTree>
    <p:extLst>
      <p:ext uri="{BB962C8B-B14F-4D97-AF65-F5344CB8AC3E}">
        <p14:creationId xmlns:p14="http://schemas.microsoft.com/office/powerpoint/2010/main" val="78486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B3F07-2278-BA07-6D4A-DAB940939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Skull Raiders (7-7)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15C6F-CA31-EBC8-96C3-D3FA7FAF5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Matching RFA on CJ Stroud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Inconsistency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Stroud led the way - after finishing as a top 10 QB in 2023, Stroud struggled to QB 18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Loses Puka Nacua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Will have top 5 draft pick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Needs Stroud to play like 2023 Stroud</a:t>
            </a:r>
          </a:p>
        </p:txBody>
      </p:sp>
    </p:spTree>
    <p:extLst>
      <p:ext uri="{BB962C8B-B14F-4D97-AF65-F5344CB8AC3E}">
        <p14:creationId xmlns:p14="http://schemas.microsoft.com/office/powerpoint/2010/main" val="31313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299FE-7900-A011-BA88-580754AC2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Adam (8-6)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71F1-2942-C493-5B9A-16F00ACC0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Retained Burrow in RFA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Drafted Malik Nabers (traded for a haul)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Couldn’t finish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Was a lock for the playoffs until choking his spot away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This will shock you but Adam doesn’t have a first rounder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Will lose Evans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Expiring: Tyrone Tracy, Cooper Kupp, Brian Thomas</a:t>
            </a:r>
          </a:p>
        </p:txBody>
      </p:sp>
    </p:spTree>
    <p:extLst>
      <p:ext uri="{BB962C8B-B14F-4D97-AF65-F5344CB8AC3E}">
        <p14:creationId xmlns:p14="http://schemas.microsoft.com/office/powerpoint/2010/main" val="115242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C007F-9D26-0FBD-D814-C01D68322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Rob (8-6)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FBCB5-8312-6306-B4C0-63174A350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Traded a HAUL to obtain Jonathan Taylor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Picked up Bo Nix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Themes: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Another team that had a playoff spot all but locked up and couldn’t win until it was too late vs Kevin in week 14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3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rd</a:t>
            </a:r>
            <a:r>
              <a:rPr lang="en-US" dirty="0">
                <a:solidFill>
                  <a:schemeClr val="bg1"/>
                </a:solidFill>
                <a:effectLst/>
              </a:rPr>
              <a:t> least points scored but 2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nd</a:t>
            </a:r>
            <a:r>
              <a:rPr lang="en-US" dirty="0">
                <a:solidFill>
                  <a:schemeClr val="bg1"/>
                </a:solidFill>
                <a:effectLst/>
              </a:rPr>
              <a:t> least scored against him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Surprisingly does have a 1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st</a:t>
            </a:r>
            <a:r>
              <a:rPr lang="en-US" dirty="0">
                <a:solidFill>
                  <a:schemeClr val="bg1"/>
                </a:solidFill>
                <a:effectLst/>
              </a:rPr>
              <a:t> rounder!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Expiring: Bo Nix, </a:t>
            </a:r>
            <a:r>
              <a:rPr lang="en-US" dirty="0" err="1">
                <a:solidFill>
                  <a:schemeClr val="bg1"/>
                </a:solidFill>
                <a:effectLst/>
              </a:rPr>
              <a:t>Achane</a:t>
            </a:r>
            <a:r>
              <a:rPr lang="en-US" dirty="0">
                <a:solidFill>
                  <a:schemeClr val="bg1"/>
                </a:solidFill>
                <a:effectLst/>
              </a:rPr>
              <a:t>, and Pickens</a:t>
            </a:r>
          </a:p>
        </p:txBody>
      </p:sp>
    </p:spTree>
    <p:extLst>
      <p:ext uri="{BB962C8B-B14F-4D97-AF65-F5344CB8AC3E}">
        <p14:creationId xmlns:p14="http://schemas.microsoft.com/office/powerpoint/2010/main" val="420656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5F040-0434-5755-EB39-0EA2B9FE3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Rich (8-6)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03382-DB9B-A949-6D9C-7F3B2737D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Key Moves: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Caleb Williams and Dak Prescott in 1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st</a:t>
            </a:r>
            <a:r>
              <a:rPr lang="en-US" dirty="0">
                <a:solidFill>
                  <a:schemeClr val="bg1"/>
                </a:solidFill>
                <a:effectLst/>
              </a:rPr>
              <a:t> round, Joe Mixon in 2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nd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The one year he SHOULD have went heavy on rookie WR’s and he took Adam Thielen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Team Theme: 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Improvement</a:t>
            </a:r>
          </a:p>
          <a:p>
            <a:pPr lvl="2"/>
            <a:r>
              <a:rPr lang="en-US" dirty="0">
                <a:solidFill>
                  <a:schemeClr val="bg1"/>
                </a:solidFill>
                <a:effectLst/>
              </a:rPr>
              <a:t>Rich’s team went from laughing stock to contender overnight</a:t>
            </a:r>
          </a:p>
          <a:p>
            <a:r>
              <a:rPr lang="en-US" dirty="0">
                <a:solidFill>
                  <a:schemeClr val="bg1"/>
                </a:solidFill>
                <a:effectLst/>
              </a:rPr>
              <a:t>Looking forward: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Future looks bright, has 3 more 1</a:t>
            </a:r>
            <a:r>
              <a:rPr lang="en-US" baseline="30000" dirty="0">
                <a:solidFill>
                  <a:schemeClr val="bg1"/>
                </a:solidFill>
                <a:effectLst/>
              </a:rPr>
              <a:t>st</a:t>
            </a:r>
            <a:r>
              <a:rPr lang="en-US" dirty="0">
                <a:solidFill>
                  <a:schemeClr val="bg1"/>
                </a:solidFill>
                <a:effectLst/>
              </a:rPr>
              <a:t> rounders this year and 2 next year</a:t>
            </a:r>
          </a:p>
          <a:p>
            <a:pPr lvl="1"/>
            <a:r>
              <a:rPr lang="en-US" dirty="0">
                <a:solidFill>
                  <a:schemeClr val="bg1"/>
                </a:solidFill>
                <a:effectLst/>
              </a:rPr>
              <a:t>Expiring: JSN, Mixon, Mark Andrews, Godwin</a:t>
            </a:r>
          </a:p>
        </p:txBody>
      </p:sp>
    </p:spTree>
    <p:extLst>
      <p:ext uri="{BB962C8B-B14F-4D97-AF65-F5344CB8AC3E}">
        <p14:creationId xmlns:p14="http://schemas.microsoft.com/office/powerpoint/2010/main" val="159860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3913</TotalTime>
  <Words>1232</Words>
  <Application>Microsoft Office PowerPoint</Application>
  <PresentationFormat>Widescreen</PresentationFormat>
  <Paragraphs>215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Trebuchet MS</vt:lpstr>
      <vt:lpstr>Berlin</vt:lpstr>
      <vt:lpstr>2024 Recap and Awards</vt:lpstr>
      <vt:lpstr>Final Power Rankings – Season Recap</vt:lpstr>
      <vt:lpstr>10. Kevin (1-13)</vt:lpstr>
      <vt:lpstr>9. Neal (5-9)</vt:lpstr>
      <vt:lpstr>8. Eric (7-7)</vt:lpstr>
      <vt:lpstr>7. Skull Raiders (7-7)</vt:lpstr>
      <vt:lpstr>6. Adam (8-6)</vt:lpstr>
      <vt:lpstr>5. Rob (8-6)</vt:lpstr>
      <vt:lpstr>4. Rich (8-6)</vt:lpstr>
      <vt:lpstr>3. Commish (8-6)</vt:lpstr>
      <vt:lpstr>2. Pat (10-4)</vt:lpstr>
      <vt:lpstr>1. Chris (8-6)</vt:lpstr>
      <vt:lpstr>League History</vt:lpstr>
      <vt:lpstr>Leg Lamp Champions</vt:lpstr>
      <vt:lpstr>Leg Lamp Champions</vt:lpstr>
      <vt:lpstr>PowerPoint Presentation</vt:lpstr>
      <vt:lpstr>Champion – Chris (Team Baymax)</vt:lpstr>
      <vt:lpstr>The Adam Dishong Award (Middler)</vt:lpstr>
      <vt:lpstr>Most Pooped on</vt:lpstr>
      <vt:lpstr>Shittiest</vt:lpstr>
      <vt:lpstr>Creamed Corn Award (Cream of the Crop)</vt:lpstr>
      <vt:lpstr>Bridesmaid</vt:lpstr>
      <vt:lpstr>White Flag Award</vt:lpstr>
      <vt:lpstr>Going for it Award</vt:lpstr>
      <vt:lpstr>Least Improved</vt:lpstr>
      <vt:lpstr>Most Improved</vt:lpstr>
      <vt:lpstr>Best Couple</vt:lpstr>
      <vt:lpstr>The Tom &amp; Kevin Worst Couple Award</vt:lpstr>
      <vt:lpstr>Lotto</vt:lpstr>
      <vt:lpstr>Rules Talk</vt:lpstr>
      <vt:lpstr>Open Discussion/Rage Quitting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Perspectives on Patton</dc:title>
  <dc:creator>Tom O'Malley</dc:creator>
  <cp:lastModifiedBy>Tom O'Malley</cp:lastModifiedBy>
  <cp:revision>49</cp:revision>
  <dcterms:created xsi:type="dcterms:W3CDTF">2013-08-08T02:15:21Z</dcterms:created>
  <dcterms:modified xsi:type="dcterms:W3CDTF">2025-01-20T01:34:57Z</dcterms:modified>
</cp:coreProperties>
</file>