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8" r:id="rId3"/>
    <p:sldId id="269" r:id="rId4"/>
    <p:sldId id="270" r:id="rId5"/>
    <p:sldId id="282" r:id="rId6"/>
    <p:sldId id="276" r:id="rId7"/>
    <p:sldId id="278" r:id="rId8"/>
    <p:sldId id="279" r:id="rId9"/>
    <p:sldId id="290" r:id="rId10"/>
    <p:sldId id="277" r:id="rId11"/>
    <p:sldId id="280" r:id="rId12"/>
    <p:sldId id="272" r:id="rId13"/>
    <p:sldId id="271" r:id="rId14"/>
    <p:sldId id="275" r:id="rId15"/>
    <p:sldId id="288" r:id="rId16"/>
    <p:sldId id="283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 O'Malley" initials="TO" lastIdx="1" clrIdx="0">
    <p:extLst>
      <p:ext uri="{19B8F6BF-5375-455C-9EA6-DF929625EA0E}">
        <p15:presenceInfo xmlns:p15="http://schemas.microsoft.com/office/powerpoint/2012/main" userId="44c6f89a452d3c2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O'Malley" userId="44c6f89a452d3c22" providerId="LiveId" clId="{3D22CC7D-40A1-4D71-BFE2-1CD6E6DE5744}"/>
    <pc:docChg chg="modSld">
      <pc:chgData name="Tom O'Malley" userId="44c6f89a452d3c22" providerId="LiveId" clId="{3D22CC7D-40A1-4D71-BFE2-1CD6E6DE5744}" dt="2024-08-25T18:50:53.233" v="4" actId="20577"/>
      <pc:docMkLst>
        <pc:docMk/>
      </pc:docMkLst>
      <pc:sldChg chg="modSp modAnim">
        <pc:chgData name="Tom O'Malley" userId="44c6f89a452d3c22" providerId="LiveId" clId="{3D22CC7D-40A1-4D71-BFE2-1CD6E6DE5744}" dt="2024-08-25T18:50:53.233" v="4" actId="20577"/>
        <pc:sldMkLst>
          <pc:docMk/>
          <pc:sldMk cId="3323519412" sldId="269"/>
        </pc:sldMkLst>
        <pc:spChg chg="mod">
          <ac:chgData name="Tom O'Malley" userId="44c6f89a452d3c22" providerId="LiveId" clId="{3D22CC7D-40A1-4D71-BFE2-1CD6E6DE5744}" dt="2024-08-25T18:50:53.233" v="4" actId="20577"/>
          <ac:spMkLst>
            <pc:docMk/>
            <pc:sldMk cId="3323519412" sldId="26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0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3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01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62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41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0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6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1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2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2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2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1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7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9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www.coffeeaddictedwriter.com/2014/10/win-yourself-fantasy-football-trophy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90000"/>
            <a:lum/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t>8/25/2024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35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pressnw.com/?attachment_id=2172721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reatecoalition.org/cosplay-goes-supreme-court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43" y="2733709"/>
            <a:ext cx="8666613" cy="1373070"/>
          </a:xfrm>
        </p:spPr>
        <p:txBody>
          <a:bodyPr/>
          <a:lstStyle/>
          <a:p>
            <a:pPr algn="ctr"/>
            <a:r>
              <a:rPr lang="en-US" dirty="0"/>
              <a:t>2023 Recap and Awards</a:t>
            </a:r>
          </a:p>
        </p:txBody>
      </p:sp>
    </p:spTree>
    <p:extLst>
      <p:ext uri="{BB962C8B-B14F-4D97-AF65-F5344CB8AC3E}">
        <p14:creationId xmlns:p14="http://schemas.microsoft.com/office/powerpoint/2010/main" val="337600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Bridesmaid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0" y="2405196"/>
            <a:ext cx="4700058" cy="3599316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Chris (3</a:t>
            </a:r>
            <a:r>
              <a:rPr lang="en-US" sz="2800" b="1" baseline="30000" dirty="0"/>
              <a:t>rd</a:t>
            </a:r>
            <a:r>
              <a:rPr lang="en-US" sz="2800" b="1" dirty="0"/>
              <a:t> year in a row)</a:t>
            </a:r>
          </a:p>
          <a:p>
            <a:pPr lvl="1"/>
            <a:r>
              <a:rPr lang="en-US" sz="2800" b="1" dirty="0"/>
              <a:t>Most points and missed playoffs – would have won it all</a:t>
            </a:r>
          </a:p>
          <a:p>
            <a:endParaRPr lang="en-US" sz="3200" b="1" dirty="0"/>
          </a:p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Pat – couldn’t quite finish against Adam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2C7CB-561F-4355-9163-80E0D3EE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80" y="2209367"/>
            <a:ext cx="57150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for it Award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359" y="2189091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3200" b="1" dirty="0"/>
              <a:t>Kevin</a:t>
            </a:r>
          </a:p>
          <a:p>
            <a:pPr lvl="2"/>
            <a:r>
              <a:rPr lang="en-US" sz="2800" b="1" dirty="0"/>
              <a:t>It was a pretty quiet trade deadline but Kevin committed 11 years to WR’s in RFA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AB4C54-44D5-4D5C-B15A-4A6439D0E3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26225" y="2667000"/>
            <a:ext cx="4699000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b="1" dirty="0"/>
              <a:t>Runner Up: Rob</a:t>
            </a:r>
          </a:p>
          <a:p>
            <a:pPr lvl="1"/>
            <a:r>
              <a:rPr lang="en-US" sz="2600" b="1" dirty="0"/>
              <a:t>Went from league winner to tough luck loser in 2023</a:t>
            </a:r>
          </a:p>
          <a:p>
            <a:pPr lvl="1"/>
            <a:endParaRPr lang="en-US" sz="2600" b="1" dirty="0"/>
          </a:p>
          <a:p>
            <a:r>
              <a:rPr lang="en-US" sz="3000" b="1" dirty="0"/>
              <a:t>Winner: Rich</a:t>
            </a:r>
          </a:p>
          <a:p>
            <a:pPr lvl="1"/>
            <a:r>
              <a:rPr lang="en-US" sz="2600" b="1" dirty="0"/>
              <a:t>His draft included Sam Howell in the first </a:t>
            </a:r>
            <a:r>
              <a:rPr lang="en-US" sz="2600" b="1" dirty="0" err="1"/>
              <a:t>rd</a:t>
            </a:r>
            <a:r>
              <a:rPr lang="en-US" sz="2600" b="1" dirty="0"/>
              <a:t> and a ton of rookie WR’s and that was the highlight of his year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62C6AA-E6E0-4B0F-8D86-77D5756E3F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513" y="2527137"/>
            <a:ext cx="3752778" cy="29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b="1" dirty="0"/>
              <a:t>Runner Up: Neal</a:t>
            </a:r>
          </a:p>
          <a:p>
            <a:pPr lvl="1"/>
            <a:r>
              <a:rPr lang="en-US" sz="2800" b="1" dirty="0"/>
              <a:t>He was in playoff contention until the final week of the regular season.  This usually happens in week 5</a:t>
            </a:r>
          </a:p>
          <a:p>
            <a:pPr lvl="1"/>
            <a:endParaRPr lang="en-US" sz="2800" b="1" dirty="0"/>
          </a:p>
          <a:p>
            <a:r>
              <a:rPr lang="en-US" sz="3200" b="1" dirty="0"/>
              <a:t>Winner: Dan</a:t>
            </a:r>
          </a:p>
          <a:p>
            <a:pPr lvl="1"/>
            <a:r>
              <a:rPr lang="en-US" sz="2800" b="1" dirty="0"/>
              <a:t>He went from the bottom of the league to the favorite down the stretch.  Can he keep his winning ways in 2024?</a:t>
            </a:r>
          </a:p>
          <a:p>
            <a:pPr lvl="1"/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44248C7-02EF-43B8-BDDA-741394A8BD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5936" y="2292338"/>
            <a:ext cx="4288246" cy="32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2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213" y="3586111"/>
            <a:ext cx="5562415" cy="3599316"/>
          </a:xfrm>
        </p:spPr>
        <p:txBody>
          <a:bodyPr>
            <a:normAutofit/>
          </a:bodyPr>
          <a:lstStyle/>
          <a:p>
            <a:r>
              <a:rPr lang="en-US" sz="4000" b="1" dirty="0"/>
              <a:t>Rich and Rookie WR’s</a:t>
            </a:r>
          </a:p>
        </p:txBody>
      </p:sp>
      <p:pic>
        <p:nvPicPr>
          <p:cNvPr id="1026" name="Picture 2" descr="Talk Later | Auckland">
            <a:extLst>
              <a:ext uri="{FF2B5EF4-FFF2-40B4-BE49-F238E27FC236}">
                <a16:creationId xmlns:a16="http://schemas.microsoft.com/office/drawing/2014/main" id="{720237A7-067C-6620-CC67-4E37DA80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2368324"/>
            <a:ext cx="4114119" cy="411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5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722" y="2336873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Winner: Rich and Rookie WR’s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BA5BD-4A5F-4B13-9562-03BD4490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222" y="2650588"/>
            <a:ext cx="3723871" cy="278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41D4-E4B6-47E8-8A86-AE2358DF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Talk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55FE2-58C8-4268-BCD0-1B2F3877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40496" y="2351314"/>
            <a:ext cx="3685494" cy="3855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39AC05-C9B5-BE74-E853-FDEC4CE365B8}"/>
              </a:ext>
            </a:extLst>
          </p:cNvPr>
          <p:cNvSpPr txBox="1"/>
          <p:nvPr/>
        </p:nvSpPr>
        <p:spPr>
          <a:xfrm>
            <a:off x="201384" y="2351314"/>
            <a:ext cx="48169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alibri" panose="020F0502020204030204" pitchFamily="34" charset="0"/>
              </a:rPr>
              <a:t>Kevin proposed players not drafted go to waivers instead of free agency</a:t>
            </a:r>
            <a:endParaRPr lang="en-US" sz="2400" b="1" dirty="0"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6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FE48-AFF1-4BF7-902C-97555FB5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Discussion/Rage Quitting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ECB2C-DA57-4C5E-9B27-9BE3B6B1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88" y="2248632"/>
            <a:ext cx="5536223" cy="41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5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063927"/>
          </a:xfrm>
        </p:spPr>
        <p:txBody>
          <a:bodyPr>
            <a:normAutofit/>
          </a:bodyPr>
          <a:lstStyle/>
          <a:p>
            <a:r>
              <a:rPr lang="en-US" b="1" dirty="0"/>
              <a:t>2009: Kevin (Bad New Bears)</a:t>
            </a:r>
          </a:p>
          <a:p>
            <a:r>
              <a:rPr lang="en-US" b="1" dirty="0"/>
              <a:t>2010: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2011: Tom (Cleveland Curse)</a:t>
            </a:r>
          </a:p>
          <a:p>
            <a:r>
              <a:rPr lang="en-US" b="1" dirty="0"/>
              <a:t>2012: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2013: Kevin (My Left Nut)</a:t>
            </a:r>
          </a:p>
          <a:p>
            <a:r>
              <a:rPr lang="en-US" b="1" dirty="0"/>
              <a:t>2014: Matt (Team Weigand)</a:t>
            </a:r>
          </a:p>
          <a:p>
            <a:r>
              <a:rPr lang="en-US" b="1" dirty="0"/>
              <a:t>2015: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2016: Chris (Team Baymax)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b="1" dirty="0"/>
              <a:t>2017: Tom O’Malley (Cranky Commish)</a:t>
            </a:r>
          </a:p>
          <a:p>
            <a:r>
              <a:rPr lang="en-US" b="1" dirty="0"/>
              <a:t>2018: Tom O’Malley (Cranky Commish)</a:t>
            </a:r>
          </a:p>
          <a:p>
            <a:r>
              <a:rPr lang="en-US" b="1" dirty="0"/>
              <a:t>2019: Tom O’Malley (Cranky Commish)</a:t>
            </a:r>
          </a:p>
          <a:p>
            <a:r>
              <a:rPr lang="en-US" b="1" dirty="0"/>
              <a:t>2020: Tom O’Malley (Cranky Commish)</a:t>
            </a:r>
          </a:p>
          <a:p>
            <a:r>
              <a:rPr lang="en-US" b="1" dirty="0"/>
              <a:t>2021: Carbs (Carb Loading)</a:t>
            </a:r>
          </a:p>
          <a:p>
            <a:r>
              <a:rPr lang="en-US" b="1" dirty="0"/>
              <a:t>2022: Rob (PPR </a:t>
            </a:r>
            <a:r>
              <a:rPr lang="en-US" b="1" dirty="0" err="1"/>
              <a:t>Rulez</a:t>
            </a:r>
            <a:r>
              <a:rPr lang="en-US" b="1" dirty="0"/>
              <a:t>)</a:t>
            </a:r>
          </a:p>
          <a:p>
            <a:r>
              <a:rPr lang="en-US" b="1" dirty="0"/>
              <a:t>2023: Adam (OU Drinking Team)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57500-39F1-40CA-990C-56C114AD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6531" y="0"/>
            <a:ext cx="2435469" cy="24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1" y="2432515"/>
            <a:ext cx="4698358" cy="406392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Titles: </a:t>
            </a:r>
          </a:p>
          <a:p>
            <a:pPr lvl="1"/>
            <a:r>
              <a:rPr lang="en-US" sz="2400" b="1" dirty="0"/>
              <a:t>Tom – 5</a:t>
            </a:r>
          </a:p>
          <a:p>
            <a:pPr lvl="1"/>
            <a:r>
              <a:rPr lang="en-US" sz="2400" b="1" dirty="0"/>
              <a:t>Pat – 3</a:t>
            </a:r>
          </a:p>
          <a:p>
            <a:pPr lvl="1"/>
            <a:r>
              <a:rPr lang="en-US" sz="2400" b="1" dirty="0"/>
              <a:t>Kevin – 2</a:t>
            </a:r>
          </a:p>
          <a:p>
            <a:pPr lvl="1"/>
            <a:r>
              <a:rPr lang="en-US" sz="2400" b="1" dirty="0"/>
              <a:t>Matt – 1</a:t>
            </a:r>
          </a:p>
          <a:p>
            <a:pPr lvl="1"/>
            <a:r>
              <a:rPr lang="en-US" sz="2400" b="1" dirty="0"/>
              <a:t>Chris – 1</a:t>
            </a:r>
          </a:p>
          <a:p>
            <a:pPr lvl="1"/>
            <a:r>
              <a:rPr lang="en-US" sz="2400" b="1" dirty="0"/>
              <a:t>Carbs – 1</a:t>
            </a:r>
          </a:p>
          <a:p>
            <a:pPr lvl="1"/>
            <a:r>
              <a:rPr lang="en-US" sz="2400" b="1" dirty="0"/>
              <a:t>Rob – 1</a:t>
            </a:r>
          </a:p>
          <a:p>
            <a:pPr lvl="1"/>
            <a:r>
              <a:rPr lang="en-US" sz="2400" b="1" dirty="0"/>
              <a:t>Adam - 1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No Titles: </a:t>
            </a:r>
            <a:endParaRPr lang="en-US" sz="2400" b="1" dirty="0"/>
          </a:p>
          <a:p>
            <a:pPr lvl="1"/>
            <a:r>
              <a:rPr lang="en-US" sz="2400" b="1" dirty="0"/>
              <a:t>Dan</a:t>
            </a:r>
          </a:p>
          <a:p>
            <a:pPr lvl="1"/>
            <a:r>
              <a:rPr lang="en-US" sz="2400" b="1" dirty="0"/>
              <a:t>Neal</a:t>
            </a:r>
          </a:p>
          <a:p>
            <a:pPr lvl="1"/>
            <a:r>
              <a:rPr lang="en-US" sz="2400" b="1" dirty="0"/>
              <a:t>Rich</a:t>
            </a:r>
          </a:p>
          <a:p>
            <a:pPr lvl="1"/>
            <a:r>
              <a:rPr lang="en-US" sz="2400" b="1" dirty="0"/>
              <a:t>Eric</a:t>
            </a:r>
          </a:p>
          <a:p>
            <a:pPr marL="457200" lvl="1" indent="0">
              <a:buNone/>
            </a:pPr>
            <a:endParaRPr lang="en-US" sz="2400" b="1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E8CBDF-7257-461B-81FD-4366BA08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389" y="0"/>
            <a:ext cx="243861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D9DB-8F4F-4859-AB83-25DD88E2D3C4}"/>
              </a:ext>
            </a:extLst>
          </p:cNvPr>
          <p:cNvSpPr/>
          <p:nvPr/>
        </p:nvSpPr>
        <p:spPr>
          <a:xfrm>
            <a:off x="2601685" y="1676400"/>
            <a:ext cx="685255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Awards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60A16-0811-41F9-9C03-AAEB81A2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888" y="4029364"/>
            <a:ext cx="3002224" cy="172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Champion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6954" y="2454245"/>
            <a:ext cx="4700058" cy="3599316"/>
          </a:xfrm>
        </p:spPr>
        <p:txBody>
          <a:bodyPr/>
          <a:lstStyle/>
          <a:p>
            <a:pPr marL="0" indent="0">
              <a:buNone/>
            </a:pPr>
            <a:r>
              <a:rPr lang="en-US" sz="5400" b="1" dirty="0"/>
              <a:t>OU Drinking Team</a:t>
            </a:r>
          </a:p>
          <a:p>
            <a:pPr marL="0" indent="0">
              <a:buNone/>
            </a:pPr>
            <a:r>
              <a:rPr lang="en-US" b="1" dirty="0"/>
              <a:t>     - Leg Lamp Virgin!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33B811-FC98-5679-8B6E-D869C0C92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704" y="2479432"/>
            <a:ext cx="3550297" cy="313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FDF7-D83F-44CC-BF92-19F354707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Adam Dishong Award (</a:t>
            </a:r>
            <a:r>
              <a:rPr lang="en-US" dirty="0" err="1"/>
              <a:t>Middler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33472-ACD2-4704-B7C5-C9B14812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64" y="2443115"/>
            <a:ext cx="5608336" cy="3599313"/>
          </a:xfrm>
        </p:spPr>
        <p:txBody>
          <a:bodyPr>
            <a:normAutofit/>
          </a:bodyPr>
          <a:lstStyle/>
          <a:p>
            <a:r>
              <a:rPr lang="en-US" sz="3200" b="1" dirty="0"/>
              <a:t>Chris </a:t>
            </a:r>
          </a:p>
          <a:p>
            <a:pPr lvl="1"/>
            <a:r>
              <a:rPr lang="en-US" sz="2800" b="1" dirty="0"/>
              <a:t>First time this award has been presented to anyone but Adam</a:t>
            </a:r>
          </a:p>
          <a:p>
            <a:pPr lvl="1"/>
            <a:r>
              <a:rPr lang="en-US" sz="2800" b="1" dirty="0"/>
              <a:t>Hung around the playoff picture and may have won it all but couldn’t make the playoffs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3D473-722D-42D5-BD5C-44DA69DE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3776" y="2419093"/>
            <a:ext cx="2353025" cy="511835"/>
          </a:xfrm>
        </p:spPr>
        <p:txBody>
          <a:bodyPr>
            <a:no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1527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Pooped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Tom (1810.74 points against)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014" y="3953236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Rob  (1865.3 points against)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0A135-B6F6-4D9E-AD05-A3E171FA3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219" y="2705894"/>
            <a:ext cx="4751779" cy="24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Shittiest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The runner up isn’t even worth mentioning as this was the shittiest performance by 250 point margin – Rich: 1324.48 points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91BF85-AB2A-4F56-92FF-22412393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201" y="2582696"/>
            <a:ext cx="5409479" cy="29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3A49-83FF-4FEC-956B-20F11DEC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Creamed Corn Award (Cream of the Crop)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B154C-137D-4254-A59F-9E22ADEB29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Tom (1970.88 Points)</a:t>
            </a:r>
          </a:p>
          <a:p>
            <a:pPr lvl="1"/>
            <a:endParaRPr lang="en-US" sz="2800" b="1" dirty="0"/>
          </a:p>
          <a:p>
            <a:pPr lvl="1"/>
            <a:endParaRPr lang="en-US" sz="2800" b="1" dirty="0"/>
          </a:p>
          <a:p>
            <a:r>
              <a:rPr lang="en-US" sz="3200" b="1" dirty="0"/>
              <a:t>Winner</a:t>
            </a:r>
          </a:p>
          <a:p>
            <a:pPr lvl="1"/>
            <a:r>
              <a:rPr lang="en-US" sz="2800" b="1" dirty="0"/>
              <a:t>Chris (2014.4 Points) *2</a:t>
            </a:r>
            <a:r>
              <a:rPr lang="en-US" sz="2800" b="1" baseline="30000" dirty="0"/>
              <a:t>nd</a:t>
            </a:r>
            <a:r>
              <a:rPr lang="en-US" sz="2800" b="1" dirty="0"/>
              <a:t> year in a row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C3E295-5FDE-41EA-B55E-A08B5B7180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413040"/>
            <a:ext cx="4700588" cy="34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3596</TotalTime>
  <Words>449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Berlin</vt:lpstr>
      <vt:lpstr>2023 Recap and Awards</vt:lpstr>
      <vt:lpstr>Leg Lamp Champions</vt:lpstr>
      <vt:lpstr>Leg Lamp Champions</vt:lpstr>
      <vt:lpstr>PowerPoint Presentation</vt:lpstr>
      <vt:lpstr>Champion</vt:lpstr>
      <vt:lpstr>The Adam Dishong Award (Middler)</vt:lpstr>
      <vt:lpstr>Most Pooped on</vt:lpstr>
      <vt:lpstr>Shittiest</vt:lpstr>
      <vt:lpstr>Creamed Corn Award (Cream of the Crop)</vt:lpstr>
      <vt:lpstr>Bridesmaid</vt:lpstr>
      <vt:lpstr>Going for it Award</vt:lpstr>
      <vt:lpstr>Least Improved</vt:lpstr>
      <vt:lpstr>Most Improved</vt:lpstr>
      <vt:lpstr>Best Couple</vt:lpstr>
      <vt:lpstr>Worst Couple</vt:lpstr>
      <vt:lpstr>Rules Talk</vt:lpstr>
      <vt:lpstr>Open Discussion/Rage Quitting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on Patton</dc:title>
  <dc:creator>Tom O'Malley</dc:creator>
  <cp:lastModifiedBy>Tom O'Malley</cp:lastModifiedBy>
  <cp:revision>48</cp:revision>
  <dcterms:created xsi:type="dcterms:W3CDTF">2013-08-08T02:15:21Z</dcterms:created>
  <dcterms:modified xsi:type="dcterms:W3CDTF">2024-08-25T18:51:19Z</dcterms:modified>
</cp:coreProperties>
</file>