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8" r:id="rId3"/>
    <p:sldId id="269" r:id="rId4"/>
    <p:sldId id="270" r:id="rId5"/>
    <p:sldId id="282" r:id="rId6"/>
    <p:sldId id="276" r:id="rId7"/>
    <p:sldId id="278" r:id="rId8"/>
    <p:sldId id="279" r:id="rId9"/>
    <p:sldId id="290" r:id="rId10"/>
    <p:sldId id="277" r:id="rId11"/>
    <p:sldId id="280" r:id="rId12"/>
    <p:sldId id="272" r:id="rId13"/>
    <p:sldId id="271" r:id="rId14"/>
    <p:sldId id="275" r:id="rId15"/>
    <p:sldId id="288" r:id="rId16"/>
    <p:sldId id="287" r:id="rId17"/>
    <p:sldId id="260" r:id="rId18"/>
    <p:sldId id="294" r:id="rId19"/>
    <p:sldId id="262" r:id="rId20"/>
    <p:sldId id="267" r:id="rId21"/>
    <p:sldId id="292" r:id="rId22"/>
    <p:sldId id="283" r:id="rId23"/>
    <p:sldId id="28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904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35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35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8015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562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541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307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262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1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2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82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52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44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1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11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47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59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www.coffeeaddictedwriter.com/2014/10/win-yourself-fantasy-football-trophy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90000"/>
            <a:lum/>
            <a:extLst>
              <a:ext uri="{837473B0-CC2E-450A-ABE3-18F120FF3D39}">
                <a1611:picAttrSrcUrl xmlns:a1611="http://schemas.microsoft.com/office/drawing/2016/11/main" r:id="rId20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1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smtClean="0"/>
              <a:t>5/27/2023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5352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createcoalition.org/cosplay-goes-supreme-court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://www.draftpicklotter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nspiracyofwords.com/?p=344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sportspressnw.com/?attachment_id=2172721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bethode.com/middle-pride-day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843" y="2733709"/>
            <a:ext cx="8666613" cy="1373070"/>
          </a:xfrm>
        </p:spPr>
        <p:txBody>
          <a:bodyPr/>
          <a:lstStyle/>
          <a:p>
            <a:pPr algn="ctr"/>
            <a:r>
              <a:rPr lang="en-US" dirty="0"/>
              <a:t>2022 Recap and Awards</a:t>
            </a:r>
            <a:br>
              <a:rPr lang="en-US" dirty="0"/>
            </a:br>
            <a:r>
              <a:rPr lang="en-US" dirty="0"/>
              <a:t> &amp; 2023 Lottery</a:t>
            </a:r>
          </a:p>
        </p:txBody>
      </p:sp>
    </p:spTree>
    <p:extLst>
      <p:ext uri="{BB962C8B-B14F-4D97-AF65-F5344CB8AC3E}">
        <p14:creationId xmlns:p14="http://schemas.microsoft.com/office/powerpoint/2010/main" val="3376006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Bridesmaid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320" y="2405196"/>
            <a:ext cx="4700058" cy="3599316"/>
          </a:xfrm>
        </p:spPr>
        <p:txBody>
          <a:bodyPr>
            <a:normAutofit lnSpcReduction="10000"/>
          </a:bodyPr>
          <a:lstStyle/>
          <a:p>
            <a:r>
              <a:rPr lang="en-US" sz="3200" b="1" dirty="0"/>
              <a:t>Winner </a:t>
            </a:r>
          </a:p>
          <a:p>
            <a:pPr lvl="1"/>
            <a:r>
              <a:rPr lang="en-US" sz="2800" b="1" dirty="0"/>
              <a:t>Chris (again)</a:t>
            </a:r>
          </a:p>
          <a:p>
            <a:endParaRPr lang="en-US" sz="3200" b="1" dirty="0"/>
          </a:p>
          <a:p>
            <a:r>
              <a:rPr lang="en-US" sz="3200" b="1" dirty="0"/>
              <a:t>Runner up</a:t>
            </a:r>
          </a:p>
          <a:p>
            <a:pPr lvl="1"/>
            <a:r>
              <a:rPr lang="en-US" sz="2800" b="1" dirty="0"/>
              <a:t>N/a – Kevin gave up before the second week of the championship started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72C7CB-561F-4355-9163-80E0D3EE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680" y="2209367"/>
            <a:ext cx="57150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Going for it Award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359" y="2189091"/>
            <a:ext cx="4700058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sz="3200" b="1" dirty="0"/>
              <a:t>Tom</a:t>
            </a:r>
          </a:p>
          <a:p>
            <a:pPr lvl="2"/>
            <a:r>
              <a:rPr lang="en-US" sz="2800" b="1" dirty="0"/>
              <a:t>Gave up a ton of first round picks for Chase and Lamar but missed out on the playoffs anyway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EAB4C54-44D5-4D5C-B15A-4A6439D0E37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26225" y="2667000"/>
            <a:ext cx="4699000" cy="264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0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Improved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33406-CB85-4D6C-8F80-B368E1C1B4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sz="3000" b="1" dirty="0"/>
              <a:t>Runner Up: Rich</a:t>
            </a:r>
          </a:p>
          <a:p>
            <a:pPr lvl="1"/>
            <a:r>
              <a:rPr lang="en-US" sz="2600" b="1" dirty="0"/>
              <a:t>Was hot early but wound up selling at </a:t>
            </a:r>
            <a:r>
              <a:rPr lang="en-US" sz="2600" b="1"/>
              <a:t>the deadline</a:t>
            </a:r>
            <a:endParaRPr lang="en-US" sz="2600" b="1" dirty="0"/>
          </a:p>
          <a:p>
            <a:pPr lvl="1"/>
            <a:endParaRPr lang="en-US" sz="2600" b="1" dirty="0"/>
          </a:p>
          <a:p>
            <a:r>
              <a:rPr lang="en-US" sz="3000" b="1" dirty="0"/>
              <a:t>Winner: Carbs</a:t>
            </a:r>
          </a:p>
          <a:p>
            <a:pPr lvl="1"/>
            <a:r>
              <a:rPr lang="en-US" sz="2600" b="1" dirty="0"/>
              <a:t>Went from league to a combined 5-9 record selling assets along the way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062C6AA-E6E0-4B0F-8D86-77D5756E3F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9513" y="2527137"/>
            <a:ext cx="3752778" cy="295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9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Improved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33406-CB85-4D6C-8F80-B368E1C1B41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b="1" dirty="0"/>
              <a:t>Runner Up: Adam</a:t>
            </a:r>
          </a:p>
          <a:p>
            <a:pPr lvl="1"/>
            <a:r>
              <a:rPr lang="en-US" sz="2800" b="1" dirty="0"/>
              <a:t>Finally cracked back into the playoffs but couldn’t bring home an elusive championship</a:t>
            </a:r>
          </a:p>
          <a:p>
            <a:pPr lvl="1"/>
            <a:endParaRPr lang="en-US" sz="2800" b="1" dirty="0"/>
          </a:p>
          <a:p>
            <a:r>
              <a:rPr lang="en-US" sz="3200" b="1" dirty="0"/>
              <a:t>Winner: Kevin</a:t>
            </a:r>
          </a:p>
          <a:p>
            <a:pPr lvl="1"/>
            <a:r>
              <a:rPr lang="en-US" sz="2800" b="1" dirty="0"/>
              <a:t>Back in the playoffs and this time instead of cutting assets mid-season he cut them mid-championship game</a:t>
            </a:r>
          </a:p>
          <a:p>
            <a:pPr lvl="1"/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44248C7-02EF-43B8-BDDA-741394A8BD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5936" y="2292338"/>
            <a:ext cx="4288246" cy="321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2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Couple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3213" y="3586111"/>
            <a:ext cx="5562415" cy="3599316"/>
          </a:xfrm>
        </p:spPr>
        <p:txBody>
          <a:bodyPr>
            <a:normAutofit/>
          </a:bodyPr>
          <a:lstStyle/>
          <a:p>
            <a:r>
              <a:rPr lang="en-US" sz="4000" b="1" dirty="0"/>
              <a:t>Dan and “Talk Later”</a:t>
            </a:r>
          </a:p>
        </p:txBody>
      </p:sp>
      <p:pic>
        <p:nvPicPr>
          <p:cNvPr id="1026" name="Picture 2" descr="Talk Later | Auckland">
            <a:extLst>
              <a:ext uri="{FF2B5EF4-FFF2-40B4-BE49-F238E27FC236}">
                <a16:creationId xmlns:a16="http://schemas.microsoft.com/office/drawing/2014/main" id="{720237A7-067C-6620-CC67-4E37DA806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2368324"/>
            <a:ext cx="4114119" cy="411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05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C6A5-8EF3-4E53-87D4-1C367C9D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 Couple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741B2-F48E-4E7A-93BB-F998F4B11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722" y="2336873"/>
            <a:ext cx="4700058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/>
          </a:p>
          <a:p>
            <a:endParaRPr lang="en-US" sz="3600" b="1" dirty="0"/>
          </a:p>
          <a:p>
            <a:r>
              <a:rPr lang="en-US" sz="3600" b="1" dirty="0"/>
              <a:t>Winner: Rob and Sunday nights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CBA5BD-4A5F-4B13-9562-03BD4490F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9222" y="2650588"/>
            <a:ext cx="3723871" cy="278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4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CE79F-8835-42C2-A375-B47414507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– August 27th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46C7C-9B0E-48BC-B72F-0A4634DFE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August 27</a:t>
            </a:r>
            <a:r>
              <a:rPr lang="en-US" sz="3200" b="1" baseline="30000" dirty="0"/>
              <a:t>th</a:t>
            </a:r>
          </a:p>
          <a:p>
            <a:r>
              <a:rPr lang="en-US" sz="3200" b="1" dirty="0"/>
              <a:t>Yes, Rob – it’s a Sunday</a:t>
            </a:r>
          </a:p>
          <a:p>
            <a:r>
              <a:rPr lang="en-US" sz="3200" b="1" dirty="0"/>
              <a:t>Let’s be real – probably around 6</a:t>
            </a:r>
          </a:p>
        </p:txBody>
      </p:sp>
    </p:spTree>
    <p:extLst>
      <p:ext uri="{BB962C8B-B14F-4D97-AF65-F5344CB8AC3E}">
        <p14:creationId xmlns:p14="http://schemas.microsoft.com/office/powerpoint/2010/main" val="275191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D0F68-85C0-40C7-B47D-977D79A0E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1718_CBJ_Wordmark_Namplate_v1b" pitchFamily="50" charset="0"/>
              </a:rPr>
              <a:t>PRE TOURNAMENT LOTTERY ODDS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56A17-99BF-4DD9-BF89-F5FBACC4B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1718_CBJ_Wordmark_Namplate_v1b" pitchFamily="50" charset="0"/>
              </a:rPr>
              <a:t>10TH PLACE: 6 ENTRIES - DAN</a:t>
            </a:r>
          </a:p>
          <a:p>
            <a:r>
              <a:rPr lang="en-US" sz="3200" b="1" dirty="0">
                <a:latin typeface="1718_CBJ_Wordmark_Namplate_v1b" pitchFamily="50" charset="0"/>
              </a:rPr>
              <a:t>9</a:t>
            </a:r>
            <a:r>
              <a:rPr lang="en-US" sz="3200" b="1" baseline="30000" dirty="0">
                <a:latin typeface="1718_CBJ_Wordmark_Namplate_v1b" pitchFamily="50" charset="0"/>
              </a:rPr>
              <a:t>TH</a:t>
            </a:r>
            <a:r>
              <a:rPr lang="en-US" sz="3200" b="1" dirty="0">
                <a:latin typeface="1718_CBJ_Wordmark_Namplate_v1b" pitchFamily="50" charset="0"/>
              </a:rPr>
              <a:t> PLACE: 5 ENTRIES - NEAL</a:t>
            </a:r>
          </a:p>
          <a:p>
            <a:r>
              <a:rPr lang="en-US" sz="3200" b="1" dirty="0">
                <a:latin typeface="1718_CBJ_Wordmark_Namplate_v1b" pitchFamily="50" charset="0"/>
              </a:rPr>
              <a:t>8</a:t>
            </a:r>
            <a:r>
              <a:rPr lang="en-US" sz="3200" b="1" baseline="30000" dirty="0">
                <a:latin typeface="1718_CBJ_Wordmark_Namplate_v1b" pitchFamily="50" charset="0"/>
              </a:rPr>
              <a:t>TH</a:t>
            </a:r>
            <a:r>
              <a:rPr lang="en-US" sz="3200" b="1" dirty="0">
                <a:latin typeface="1718_CBJ_Wordmark_Namplate_v1b" pitchFamily="50" charset="0"/>
              </a:rPr>
              <a:t> PLACE: 4 ENTRIES - CARBS</a:t>
            </a:r>
          </a:p>
          <a:p>
            <a:r>
              <a:rPr lang="en-US" sz="3200" b="1" dirty="0">
                <a:latin typeface="1718_CBJ_Wordmark_Namplate_v1b" pitchFamily="50" charset="0"/>
              </a:rPr>
              <a:t>7</a:t>
            </a:r>
            <a:r>
              <a:rPr lang="en-US" sz="3200" b="1" baseline="30000" dirty="0">
                <a:latin typeface="1718_CBJ_Wordmark_Namplate_v1b" pitchFamily="50" charset="0"/>
              </a:rPr>
              <a:t>TH</a:t>
            </a:r>
            <a:r>
              <a:rPr lang="en-US" sz="3200" b="1" dirty="0">
                <a:latin typeface="1718_CBJ_Wordmark_Namplate_v1b" pitchFamily="50" charset="0"/>
              </a:rPr>
              <a:t> PLACE: 3 ENTRIES - TOM</a:t>
            </a:r>
          </a:p>
          <a:p>
            <a:r>
              <a:rPr lang="en-US" sz="3200" b="1" dirty="0">
                <a:latin typeface="1718_CBJ_Wordmark_Namplate_v1b" pitchFamily="50" charset="0"/>
              </a:rPr>
              <a:t>6</a:t>
            </a:r>
            <a:r>
              <a:rPr lang="en-US" sz="3200" b="1" baseline="30000" dirty="0">
                <a:latin typeface="1718_CBJ_Wordmark_Namplate_v1b" pitchFamily="50" charset="0"/>
              </a:rPr>
              <a:t>TH</a:t>
            </a:r>
            <a:r>
              <a:rPr lang="en-US" sz="3200" b="1" dirty="0">
                <a:latin typeface="1718_CBJ_Wordmark_Namplate_v1b" pitchFamily="50" charset="0"/>
              </a:rPr>
              <a:t> PLACE: 2 ENTRIES - RICH</a:t>
            </a:r>
          </a:p>
          <a:p>
            <a:r>
              <a:rPr lang="en-US" sz="3200" b="1" dirty="0">
                <a:latin typeface="1718_CBJ_Wordmark_Namplate_v1b" pitchFamily="50" charset="0"/>
              </a:rPr>
              <a:t>5</a:t>
            </a:r>
            <a:r>
              <a:rPr lang="en-US" sz="3200" b="1" baseline="30000" dirty="0">
                <a:latin typeface="1718_CBJ_Wordmark_Namplate_v1b" pitchFamily="50" charset="0"/>
              </a:rPr>
              <a:t>TH</a:t>
            </a:r>
            <a:r>
              <a:rPr lang="en-US" sz="3200" b="1" dirty="0">
                <a:latin typeface="1718_CBJ_Wordmark_Namplate_v1b" pitchFamily="50" charset="0"/>
              </a:rPr>
              <a:t> PLACE: 1 ENTRY - CHRIS</a:t>
            </a:r>
          </a:p>
          <a:p>
            <a:pPr marL="36900" indent="0">
              <a:buNone/>
            </a:pPr>
            <a:endParaRPr lang="en-US" sz="2800" dirty="0">
              <a:latin typeface="1718_CBJ_Wordmark_Namplate_v1b" pitchFamily="50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029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5EC8C-0D36-AD3D-735C-6862FA60C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Toilet Bowl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87D380-71CF-92A3-F43A-2B76C6E74D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938" y="2336800"/>
            <a:ext cx="8600099" cy="359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85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7F893-DCDB-426C-92AA-C511B04D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1718_CBJ_Wordmark_Namplate_v1b" pitchFamily="50" charset="0"/>
              </a:rPr>
              <a:t>TOURNAMENT LOTTERY ENTRIES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E2BB2-362F-467B-A1B1-753E369FF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>
                <a:latin typeface="1718_CBJ_Wordmark_Namplate_v1b" pitchFamily="50" charset="0"/>
              </a:rPr>
              <a:t>WINNER: NEAL - 6 ENTRIES</a:t>
            </a:r>
          </a:p>
          <a:p>
            <a:r>
              <a:rPr lang="en-US" sz="3600" b="1" dirty="0">
                <a:latin typeface="1718_CBJ_Wordmark_Namplate_v1b" pitchFamily="50" charset="0"/>
              </a:rPr>
              <a:t>RUNNER UP: DAN - 5 ENTRIES</a:t>
            </a:r>
          </a:p>
          <a:p>
            <a:r>
              <a:rPr lang="en-US" sz="3600" b="1" dirty="0">
                <a:latin typeface="1718_CBJ_Wordmark_Namplate_v1b" pitchFamily="50" charset="0"/>
              </a:rPr>
              <a:t>3</a:t>
            </a:r>
            <a:r>
              <a:rPr lang="en-US" sz="3600" b="1" baseline="30000" dirty="0">
                <a:latin typeface="1718_CBJ_Wordmark_Namplate_v1b" pitchFamily="50" charset="0"/>
              </a:rPr>
              <a:t>RD</a:t>
            </a:r>
            <a:r>
              <a:rPr lang="en-US" sz="3600" b="1" dirty="0">
                <a:latin typeface="1718_CBJ_Wordmark_Namplate_v1b" pitchFamily="50" charset="0"/>
              </a:rPr>
              <a:t> PLACE: TOM - 4 ENTRIES</a:t>
            </a:r>
          </a:p>
          <a:p>
            <a:r>
              <a:rPr lang="en-US" sz="3600" b="1" dirty="0">
                <a:latin typeface="1718_CBJ_Wordmark_Namplate_v1b" pitchFamily="50" charset="0"/>
              </a:rPr>
              <a:t>4</a:t>
            </a:r>
            <a:r>
              <a:rPr lang="en-US" sz="3600" b="1" baseline="30000" dirty="0">
                <a:latin typeface="1718_CBJ_Wordmark_Namplate_v1b" pitchFamily="50" charset="0"/>
              </a:rPr>
              <a:t>TH</a:t>
            </a:r>
            <a:r>
              <a:rPr lang="en-US" sz="3600" b="1" dirty="0">
                <a:latin typeface="1718_CBJ_Wordmark_Namplate_v1b" pitchFamily="50" charset="0"/>
              </a:rPr>
              <a:t> PLACE: RICH - 3 ENTRIES</a:t>
            </a:r>
          </a:p>
          <a:p>
            <a:r>
              <a:rPr lang="en-US" sz="3600" b="1" dirty="0">
                <a:latin typeface="1718_CBJ_Wordmark_Namplate_v1b" pitchFamily="50" charset="0"/>
              </a:rPr>
              <a:t>5</a:t>
            </a:r>
            <a:r>
              <a:rPr lang="en-US" sz="3600" b="1" baseline="30000" dirty="0">
                <a:latin typeface="1718_CBJ_Wordmark_Namplate_v1b" pitchFamily="50" charset="0"/>
              </a:rPr>
              <a:t>TH</a:t>
            </a:r>
            <a:r>
              <a:rPr lang="en-US" sz="3600" b="1" dirty="0">
                <a:latin typeface="1718_CBJ_Wordmark_Namplate_v1b" pitchFamily="50" charset="0"/>
              </a:rPr>
              <a:t> PLACE: CHRIS - 2 ENTRIES</a:t>
            </a:r>
          </a:p>
          <a:p>
            <a:r>
              <a:rPr lang="en-US" sz="3600" b="1" dirty="0">
                <a:latin typeface="1718_CBJ_Wordmark_Namplate_v1b" pitchFamily="50" charset="0"/>
              </a:rPr>
              <a:t>6</a:t>
            </a:r>
            <a:r>
              <a:rPr lang="en-US" sz="3600" b="1" baseline="30000" dirty="0">
                <a:latin typeface="1718_CBJ_Wordmark_Namplate_v1b" pitchFamily="50" charset="0"/>
              </a:rPr>
              <a:t>TH</a:t>
            </a:r>
            <a:r>
              <a:rPr lang="en-US" sz="3600" b="1" dirty="0">
                <a:latin typeface="1718_CBJ_Wordmark_Namplate_v1b" pitchFamily="50" charset="0"/>
              </a:rPr>
              <a:t> PLACE: CARBS - 1 ENTRY</a:t>
            </a:r>
          </a:p>
        </p:txBody>
      </p:sp>
    </p:spTree>
    <p:extLst>
      <p:ext uri="{BB962C8B-B14F-4D97-AF65-F5344CB8AC3E}">
        <p14:creationId xmlns:p14="http://schemas.microsoft.com/office/powerpoint/2010/main" val="647359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 Lamp Champions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0320" y="2336872"/>
            <a:ext cx="4698358" cy="4063927"/>
          </a:xfrm>
        </p:spPr>
        <p:txBody>
          <a:bodyPr>
            <a:normAutofit/>
          </a:bodyPr>
          <a:lstStyle/>
          <a:p>
            <a:r>
              <a:rPr lang="en-US" b="1" dirty="0"/>
              <a:t>2009: Kevin (Bad New Bears)</a:t>
            </a:r>
          </a:p>
          <a:p>
            <a:r>
              <a:rPr lang="en-US" b="1" dirty="0"/>
              <a:t>2010: Pat (Team </a:t>
            </a:r>
            <a:r>
              <a:rPr lang="en-US" b="1" dirty="0" err="1"/>
              <a:t>Pokeher</a:t>
            </a:r>
            <a:r>
              <a:rPr lang="en-US" b="1" dirty="0"/>
              <a:t>)</a:t>
            </a:r>
          </a:p>
          <a:p>
            <a:r>
              <a:rPr lang="en-US" b="1" dirty="0"/>
              <a:t>2011: Tom (Cleveland Curse)</a:t>
            </a:r>
          </a:p>
          <a:p>
            <a:r>
              <a:rPr lang="en-US" b="1" dirty="0"/>
              <a:t>2012: Pat (Team </a:t>
            </a:r>
            <a:r>
              <a:rPr lang="en-US" b="1" dirty="0" err="1"/>
              <a:t>Pokeher</a:t>
            </a:r>
            <a:r>
              <a:rPr lang="en-US" b="1" dirty="0"/>
              <a:t>)</a:t>
            </a:r>
          </a:p>
          <a:p>
            <a:r>
              <a:rPr lang="en-US" b="1" dirty="0"/>
              <a:t>2013: Kevin (My Left Nut)</a:t>
            </a:r>
          </a:p>
          <a:p>
            <a:r>
              <a:rPr lang="en-US" b="1" dirty="0"/>
              <a:t>2014: Matt (Team Weigand)</a:t>
            </a:r>
          </a:p>
          <a:p>
            <a:r>
              <a:rPr lang="en-US" b="1" dirty="0"/>
              <a:t>2015: Pat (Team </a:t>
            </a:r>
            <a:r>
              <a:rPr lang="en-US" b="1" dirty="0" err="1"/>
              <a:t>Pokeher</a:t>
            </a:r>
            <a:r>
              <a:rPr lang="en-US" b="1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94122" y="2336873"/>
            <a:ext cx="5863091" cy="4063926"/>
          </a:xfrm>
        </p:spPr>
        <p:txBody>
          <a:bodyPr>
            <a:normAutofit/>
          </a:bodyPr>
          <a:lstStyle/>
          <a:p>
            <a:r>
              <a:rPr lang="en-US" b="1" dirty="0"/>
              <a:t>2016: Chris (Team Baymax)</a:t>
            </a:r>
          </a:p>
          <a:p>
            <a:r>
              <a:rPr lang="en-US" b="1" dirty="0"/>
              <a:t>2017: Tom O’Malley (Cranky Commish)</a:t>
            </a:r>
          </a:p>
          <a:p>
            <a:r>
              <a:rPr lang="en-US" b="1" dirty="0"/>
              <a:t>2018: Tom O’Malley (Cranky Commish)</a:t>
            </a:r>
          </a:p>
          <a:p>
            <a:r>
              <a:rPr lang="en-US" b="1" dirty="0"/>
              <a:t>2019: Tom O’Malley (Cranky Commish)</a:t>
            </a:r>
          </a:p>
          <a:p>
            <a:r>
              <a:rPr lang="en-US" b="1" dirty="0"/>
              <a:t>2020: Tom O’Malley (Cranky Commish)</a:t>
            </a:r>
          </a:p>
          <a:p>
            <a:r>
              <a:rPr lang="en-US" b="1" dirty="0"/>
              <a:t>2021: Carbs (Carb Loading)</a:t>
            </a:r>
          </a:p>
          <a:p>
            <a:r>
              <a:rPr lang="en-US" b="1" dirty="0"/>
              <a:t>2022: Rob (PPR </a:t>
            </a:r>
            <a:r>
              <a:rPr lang="en-US" b="1" dirty="0" err="1"/>
              <a:t>Rulez</a:t>
            </a:r>
            <a:r>
              <a:rPr lang="en-US" b="1" dirty="0"/>
              <a:t>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157500-39F1-40CA-990C-56C114AD4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6531" y="0"/>
            <a:ext cx="2435469" cy="243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2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7F893-DCDB-426C-92AA-C511B04D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1718_CBJ_Wordmark_Namplate_v1b" pitchFamily="50" charset="0"/>
              </a:rPr>
              <a:t>TOTAL LOTTERY ENTRIES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E2BB2-362F-467B-A1B1-753E369FF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3600" dirty="0">
                <a:latin typeface="1718_CBJ_Wordmark_Namplate_v1b" pitchFamily="50" charset="0"/>
              </a:rPr>
              <a:t> </a:t>
            </a:r>
            <a:endParaRPr lang="en-US" sz="3400" dirty="0">
              <a:latin typeface="1718_CBJ_Wordmark_Namplate_v1b" pitchFamily="50" charset="0"/>
            </a:endParaRPr>
          </a:p>
          <a:p>
            <a:endParaRPr lang="en-US" sz="3600" dirty="0">
              <a:latin typeface="1718_CBJ_Wordmark_Namplate_v1b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54EA28-124A-4681-962B-F9E038998572}"/>
              </a:ext>
            </a:extLst>
          </p:cNvPr>
          <p:cNvSpPr txBox="1"/>
          <p:nvPr/>
        </p:nvSpPr>
        <p:spPr>
          <a:xfrm>
            <a:off x="680321" y="2294065"/>
            <a:ext cx="6094602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NEAL - 11 ENTRIES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lang="en-US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1718_CBJ_Wordmark_Namplate_v1b" pitchFamily="50" charset="0"/>
              </a:rPr>
              <a:t>DAN</a:t>
            </a: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 - 11 ENTRIES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lang="en-US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1718_CBJ_Wordmark_Namplate_v1b" pitchFamily="50" charset="0"/>
              </a:rPr>
              <a:t>TOM</a:t>
            </a: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 - </a:t>
            </a:r>
            <a:r>
              <a:rPr lang="en-US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1718_CBJ_Wordmark_Namplate_v1b" pitchFamily="50" charset="0"/>
              </a:rPr>
              <a:t>7</a:t>
            </a: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 ENTRIES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CARBS - 5 ENTRIES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lang="en-US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1718_CBJ_Wordmark_Namplate_v1b" pitchFamily="50" charset="0"/>
              </a:rPr>
              <a:t>RICH – 5 ENTRIES</a:t>
            </a:r>
            <a:endParaRPr kumimoji="0" lang="en-US" sz="2800" b="1" i="0" u="none" strike="noStrike" kern="1200" cap="none" spc="0" normalizeH="0" baseline="0" noProof="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1718_CBJ_Wordmark_Namplate_v1b" pitchFamily="50" charset="0"/>
              <a:ea typeface="+mn-ea"/>
              <a:cs typeface="+mn-cs"/>
            </a:endParaRP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r>
              <a:rPr lang="en-US" sz="28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1718_CBJ_Wordmark_Namplate_v1b" pitchFamily="50" charset="0"/>
              </a:rPr>
              <a:t>CHRIS </a:t>
            </a: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1718_CBJ_Wordmark_Namplate_v1b" pitchFamily="50" charset="0"/>
                <a:ea typeface="+mn-ea"/>
                <a:cs typeface="+mn-cs"/>
              </a:rPr>
              <a:t>- 3 ENTRIES</a:t>
            </a:r>
          </a:p>
        </p:txBody>
      </p:sp>
    </p:spTree>
    <p:extLst>
      <p:ext uri="{BB962C8B-B14F-4D97-AF65-F5344CB8AC3E}">
        <p14:creationId xmlns:p14="http://schemas.microsoft.com/office/powerpoint/2010/main" val="584438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7F893-DCDB-426C-92AA-C511B04D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1718_CBJ_Wordmark_Namplate_v1b" pitchFamily="50" charset="0"/>
              </a:rPr>
              <a:t>DRAFT LOTTERY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E2BB2-362F-467B-A1B1-753E369FF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3600" dirty="0">
                <a:latin typeface="1718_CBJ_Wordmark_Namplate_v1b" pitchFamily="50" charset="0"/>
              </a:rPr>
              <a:t> </a:t>
            </a:r>
          </a:p>
        </p:txBody>
      </p:sp>
      <p:pic>
        <p:nvPicPr>
          <p:cNvPr id="6" name="Picture 5" descr="A picture containing set, plastic, several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FDAC566-DF51-4338-A067-F91E269F4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929812" y="1580050"/>
            <a:ext cx="6332376" cy="474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81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41D4-E4B6-47E8-8A86-AE2358DFE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Talk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155FE2-58C8-4268-BCD0-1B2F38771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40496" y="2351314"/>
            <a:ext cx="3685494" cy="3855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39AC05-C9B5-BE74-E853-FDEC4CE365B8}"/>
              </a:ext>
            </a:extLst>
          </p:cNvPr>
          <p:cNvSpPr txBox="1"/>
          <p:nvPr/>
        </p:nvSpPr>
        <p:spPr>
          <a:xfrm>
            <a:off x="201384" y="2351314"/>
            <a:ext cx="48169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Calibri" panose="020F0502020204030204" pitchFamily="34" charset="0"/>
              </a:rPr>
              <a:t>Notes from last years Draft: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 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Calibri" panose="020F0502020204030204" pitchFamily="34" charset="0"/>
              </a:rPr>
              <a:t>Buying and amnesty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Calibri" panose="020F0502020204030204" pitchFamily="34" charset="0"/>
              </a:rPr>
              <a:t>Increasing the cap over time on a schedule</a:t>
            </a:r>
          </a:p>
          <a:p>
            <a:pPr lvl="1" fontAlgn="ctr"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Calibri" panose="020F0502020204030204" pitchFamily="34" charset="0"/>
              </a:rPr>
              <a:t>Buying extra contract years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26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9FE48-AFF1-4BF7-902C-97555FB52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Discussion/Rage Quitting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9ECB2C-DA57-4C5E-9B27-9BE3B6B1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888" y="2248632"/>
            <a:ext cx="5536223" cy="415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5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 Lamp Champions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0321" y="2432515"/>
            <a:ext cx="4698358" cy="4063927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Titles: </a:t>
            </a:r>
          </a:p>
          <a:p>
            <a:pPr lvl="1"/>
            <a:r>
              <a:rPr lang="en-US" sz="2400" b="1" dirty="0"/>
              <a:t>Tom – 5</a:t>
            </a:r>
          </a:p>
          <a:p>
            <a:pPr lvl="1"/>
            <a:r>
              <a:rPr lang="en-US" sz="2400" b="1" dirty="0"/>
              <a:t>Pat – 3</a:t>
            </a:r>
          </a:p>
          <a:p>
            <a:pPr lvl="1"/>
            <a:r>
              <a:rPr lang="en-US" sz="2400" b="1" dirty="0"/>
              <a:t>Kevin – 2</a:t>
            </a:r>
          </a:p>
          <a:p>
            <a:pPr lvl="1"/>
            <a:r>
              <a:rPr lang="en-US" sz="2400" b="1" dirty="0"/>
              <a:t>Matt – 1</a:t>
            </a:r>
          </a:p>
          <a:p>
            <a:pPr lvl="1"/>
            <a:r>
              <a:rPr lang="en-US" sz="2400" b="1" dirty="0"/>
              <a:t>Chris – 1</a:t>
            </a:r>
          </a:p>
          <a:p>
            <a:pPr lvl="1"/>
            <a:r>
              <a:rPr lang="en-US" sz="2400" b="1" dirty="0"/>
              <a:t>Carbs – 1</a:t>
            </a:r>
          </a:p>
          <a:p>
            <a:pPr lvl="1"/>
            <a:r>
              <a:rPr lang="en-US" sz="2400" b="1" dirty="0"/>
              <a:t>Rob - 1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94122" y="2336873"/>
            <a:ext cx="5863091" cy="4063926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No Titles: </a:t>
            </a:r>
          </a:p>
          <a:p>
            <a:pPr lvl="1"/>
            <a:r>
              <a:rPr lang="en-US" sz="2400" b="1" dirty="0"/>
              <a:t>Adam</a:t>
            </a:r>
          </a:p>
          <a:p>
            <a:pPr lvl="1"/>
            <a:r>
              <a:rPr lang="en-US" sz="2400" b="1" dirty="0"/>
              <a:t>Dan</a:t>
            </a:r>
          </a:p>
          <a:p>
            <a:pPr lvl="1"/>
            <a:r>
              <a:rPr lang="en-US" sz="2400" b="1" dirty="0"/>
              <a:t>Neal</a:t>
            </a:r>
          </a:p>
          <a:p>
            <a:pPr lvl="1"/>
            <a:r>
              <a:rPr lang="en-US" sz="2400" b="1" dirty="0"/>
              <a:t>Rich</a:t>
            </a:r>
          </a:p>
          <a:p>
            <a:pPr marL="457200" lvl="1" indent="0">
              <a:buNone/>
            </a:pPr>
            <a:endParaRPr lang="en-US" sz="2400" b="1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E8CBDF-7257-461B-81FD-4366BA08F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389" y="0"/>
            <a:ext cx="2438611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1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D9DB-8F4F-4859-AB83-25DD88E2D3C4}"/>
              </a:ext>
            </a:extLst>
          </p:cNvPr>
          <p:cNvSpPr/>
          <p:nvPr/>
        </p:nvSpPr>
        <p:spPr>
          <a:xfrm>
            <a:off x="2601685" y="1676400"/>
            <a:ext cx="685255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Awards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660A16-0811-41F9-9C03-AAEB81A2A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4888" y="4029364"/>
            <a:ext cx="3002224" cy="172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63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Champion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6954" y="2454245"/>
            <a:ext cx="4700058" cy="3599316"/>
          </a:xfrm>
        </p:spPr>
        <p:txBody>
          <a:bodyPr/>
          <a:lstStyle/>
          <a:p>
            <a:pPr marL="0" indent="0">
              <a:buNone/>
            </a:pPr>
            <a:r>
              <a:rPr lang="en-US" sz="5400" b="1" dirty="0"/>
              <a:t>PPR </a:t>
            </a:r>
            <a:r>
              <a:rPr lang="en-US" sz="5400" b="1" dirty="0" err="1"/>
              <a:t>Rulez</a:t>
            </a:r>
            <a:endParaRPr lang="en-US" sz="5400" b="1" dirty="0"/>
          </a:p>
          <a:p>
            <a:pPr marL="0" indent="0">
              <a:buNone/>
            </a:pPr>
            <a:r>
              <a:rPr lang="en-US" b="1" dirty="0"/>
              <a:t>     - Leg Lamp Virgin!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A65C65-932B-6CA1-67C9-DE2D539E3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661" y="3897161"/>
            <a:ext cx="4164668" cy="112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8FDF7-D83F-44CC-BF92-19F354707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Adam Dishong Award (</a:t>
            </a:r>
            <a:r>
              <a:rPr lang="en-US" dirty="0" err="1"/>
              <a:t>Middler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33472-ACD2-4704-B7C5-C9B14812A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64" y="2443115"/>
            <a:ext cx="5608336" cy="3599313"/>
          </a:xfrm>
        </p:spPr>
        <p:txBody>
          <a:bodyPr>
            <a:normAutofit/>
          </a:bodyPr>
          <a:lstStyle/>
          <a:p>
            <a:r>
              <a:rPr lang="en-US" sz="3200" b="1" dirty="0"/>
              <a:t>Adam </a:t>
            </a:r>
          </a:p>
          <a:p>
            <a:pPr lvl="1"/>
            <a:r>
              <a:rPr lang="en-US" sz="2800" b="1" dirty="0"/>
              <a:t>Nothing else to say here</a:t>
            </a:r>
          </a:p>
          <a:p>
            <a:pPr lvl="1"/>
            <a:r>
              <a:rPr lang="en-US" sz="2800" b="1" dirty="0"/>
              <a:t>3</a:t>
            </a:r>
            <a:r>
              <a:rPr lang="en-US" sz="2800" b="1" baseline="30000" dirty="0"/>
              <a:t>rd</a:t>
            </a:r>
            <a:r>
              <a:rPr lang="en-US" sz="2800" b="1" dirty="0"/>
              <a:t> straight win in this category</a:t>
            </a:r>
          </a:p>
          <a:p>
            <a:pPr lvl="1"/>
            <a:r>
              <a:rPr lang="en-US" sz="2800" b="1" dirty="0"/>
              <a:t>In reality, probably the 12</a:t>
            </a:r>
            <a:r>
              <a:rPr lang="en-US" sz="2800" b="1" baseline="30000" dirty="0"/>
              <a:t>th</a:t>
            </a:r>
            <a:r>
              <a:rPr lang="en-US" sz="2800" b="1" dirty="0"/>
              <a:t> straight win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83D473-722D-42D5-BD5C-44DA69DEF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53776" y="2419093"/>
            <a:ext cx="2353025" cy="511835"/>
          </a:xfrm>
        </p:spPr>
        <p:txBody>
          <a:bodyPr>
            <a:noAutofit/>
          </a:bodyPr>
          <a:lstStyle/>
          <a:p>
            <a:r>
              <a:rPr lang="en-US" sz="2400" b="1" dirty="0"/>
              <a:t>No Runner 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EF9697-14B2-45CC-BE89-A0A5CF346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13630" y="2930928"/>
            <a:ext cx="3263900" cy="223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7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Pooped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9D258-7177-4B2A-9AEA-03427EABF7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Runner Up</a:t>
            </a:r>
          </a:p>
          <a:p>
            <a:pPr lvl="1"/>
            <a:r>
              <a:rPr lang="en-US" sz="2800" b="1" dirty="0"/>
              <a:t>Tom (1846.92 points against)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014" y="3953236"/>
            <a:ext cx="4700058" cy="3599316"/>
          </a:xfrm>
        </p:spPr>
        <p:txBody>
          <a:bodyPr>
            <a:normAutofit/>
          </a:bodyPr>
          <a:lstStyle/>
          <a:p>
            <a:r>
              <a:rPr lang="en-US" sz="3200" b="1" dirty="0"/>
              <a:t>Winner </a:t>
            </a:r>
          </a:p>
          <a:p>
            <a:pPr lvl="1"/>
            <a:r>
              <a:rPr lang="en-US" sz="2800" b="1" dirty="0"/>
              <a:t>Dan  (1858.62 points against)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C0A135-B6F6-4D9E-AD05-A3E171FA3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219" y="2705894"/>
            <a:ext cx="4751779" cy="249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4513D-A852-4686-B5EB-4A6CD407D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Shittiest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9D258-7177-4B2A-9AEA-03427EABF7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Runner Up</a:t>
            </a:r>
          </a:p>
          <a:p>
            <a:pPr lvl="1"/>
            <a:r>
              <a:rPr lang="en-US" sz="3200" b="1" dirty="0"/>
              <a:t>Dan (1561.04)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CB82E-D702-4812-9E12-EC9EEA18A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320" y="3805455"/>
            <a:ext cx="4700058" cy="3599316"/>
          </a:xfrm>
        </p:spPr>
        <p:txBody>
          <a:bodyPr>
            <a:normAutofit/>
          </a:bodyPr>
          <a:lstStyle/>
          <a:p>
            <a:r>
              <a:rPr lang="en-US" sz="3200" b="1" dirty="0"/>
              <a:t>Winner </a:t>
            </a:r>
          </a:p>
          <a:p>
            <a:pPr lvl="1"/>
            <a:r>
              <a:rPr lang="en-US" sz="2800" b="1" dirty="0"/>
              <a:t>Neal (1550.98 points)</a:t>
            </a:r>
          </a:p>
          <a:p>
            <a:pPr lvl="1"/>
            <a:r>
              <a:rPr lang="en-US" sz="2800" b="1" dirty="0"/>
              <a:t>3rd (12</a:t>
            </a:r>
            <a:r>
              <a:rPr lang="en-US" sz="2800" b="1" baseline="30000" dirty="0"/>
              <a:t>th</a:t>
            </a:r>
            <a:r>
              <a:rPr lang="en-US" sz="2800" b="1" dirty="0"/>
              <a:t>?) year in a row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91BF85-AB2A-4F56-92FF-22412393F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201" y="2582696"/>
            <a:ext cx="5409479" cy="290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2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53A49-83FF-4FEC-956B-20F11DECC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Creamed Corn Award (Cream of the Crop)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B154C-137D-4254-A59F-9E22ADEB29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200" b="1" dirty="0"/>
              <a:t>Runner Up</a:t>
            </a:r>
          </a:p>
          <a:p>
            <a:pPr lvl="1"/>
            <a:r>
              <a:rPr lang="en-US" sz="2800" b="1" dirty="0"/>
              <a:t>Rob (1985.6 Points)</a:t>
            </a:r>
          </a:p>
          <a:p>
            <a:pPr lvl="1"/>
            <a:endParaRPr lang="en-US" sz="2800" b="1" dirty="0"/>
          </a:p>
          <a:p>
            <a:pPr lvl="1"/>
            <a:endParaRPr lang="en-US" sz="2800" b="1" dirty="0"/>
          </a:p>
          <a:p>
            <a:r>
              <a:rPr lang="en-US" sz="3200" b="1" dirty="0"/>
              <a:t>Winner</a:t>
            </a:r>
          </a:p>
          <a:p>
            <a:pPr lvl="1"/>
            <a:r>
              <a:rPr lang="en-US" sz="2800" b="1" dirty="0"/>
              <a:t>Chris (1933.54 Points)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C3E295-5FDE-41EA-B55E-A08B5B7180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94350" y="2413040"/>
            <a:ext cx="4700588" cy="344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3570</TotalTime>
  <Words>555</Words>
  <Application>Microsoft Office PowerPoint</Application>
  <PresentationFormat>Widescreen</PresentationFormat>
  <Paragraphs>128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1718_CBJ_Wordmark_Namplate_v1b</vt:lpstr>
      <vt:lpstr>Arial</vt:lpstr>
      <vt:lpstr>Calibri</vt:lpstr>
      <vt:lpstr>Trebuchet MS</vt:lpstr>
      <vt:lpstr>Wingdings 2</vt:lpstr>
      <vt:lpstr>Berlin</vt:lpstr>
      <vt:lpstr>2022 Recap and Awards  &amp; 2023 Lottery</vt:lpstr>
      <vt:lpstr>Leg Lamp Champions</vt:lpstr>
      <vt:lpstr>Leg Lamp Champions</vt:lpstr>
      <vt:lpstr>PowerPoint Presentation</vt:lpstr>
      <vt:lpstr>Champion</vt:lpstr>
      <vt:lpstr>The Adam Dishong Award (Middler)</vt:lpstr>
      <vt:lpstr>Most Pooped on</vt:lpstr>
      <vt:lpstr>Shittiest</vt:lpstr>
      <vt:lpstr>Creamed Corn Award (Cream of the Crop)</vt:lpstr>
      <vt:lpstr>Bridesmaid</vt:lpstr>
      <vt:lpstr>Going for it Award</vt:lpstr>
      <vt:lpstr>Least Improved</vt:lpstr>
      <vt:lpstr>Most Improved</vt:lpstr>
      <vt:lpstr>Best Couple</vt:lpstr>
      <vt:lpstr>Worst Couple</vt:lpstr>
      <vt:lpstr>Draft – August 27th</vt:lpstr>
      <vt:lpstr>PRE TOURNAMENT LOTTERY ODDS</vt:lpstr>
      <vt:lpstr>Toilet Bowl</vt:lpstr>
      <vt:lpstr>TOURNAMENT LOTTERY ENTRIES</vt:lpstr>
      <vt:lpstr>TOTAL LOTTERY ENTRIES</vt:lpstr>
      <vt:lpstr>DRAFT LOTTERY</vt:lpstr>
      <vt:lpstr>Rules Talk</vt:lpstr>
      <vt:lpstr>Open Discussion/Rage Quitting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Perspectives on Patton</dc:title>
  <dc:creator>Tom O'Malley</dc:creator>
  <cp:lastModifiedBy>Tom O'Malley</cp:lastModifiedBy>
  <cp:revision>47</cp:revision>
  <dcterms:created xsi:type="dcterms:W3CDTF">2013-08-08T02:15:21Z</dcterms:created>
  <dcterms:modified xsi:type="dcterms:W3CDTF">2023-05-27T21:45:23Z</dcterms:modified>
</cp:coreProperties>
</file>