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91" r:id="rId3"/>
    <p:sldId id="268" r:id="rId4"/>
    <p:sldId id="269" r:id="rId5"/>
    <p:sldId id="270" r:id="rId6"/>
    <p:sldId id="282" r:id="rId7"/>
    <p:sldId id="276" r:id="rId8"/>
    <p:sldId id="278" r:id="rId9"/>
    <p:sldId id="279" r:id="rId10"/>
    <p:sldId id="290" r:id="rId11"/>
    <p:sldId id="277" r:id="rId12"/>
    <p:sldId id="280" r:id="rId13"/>
    <p:sldId id="272" r:id="rId14"/>
    <p:sldId id="271" r:id="rId15"/>
    <p:sldId id="275" r:id="rId16"/>
    <p:sldId id="288" r:id="rId17"/>
    <p:sldId id="287" r:id="rId18"/>
    <p:sldId id="260" r:id="rId19"/>
    <p:sldId id="266" r:id="rId20"/>
    <p:sldId id="262" r:id="rId21"/>
    <p:sldId id="267" r:id="rId22"/>
    <p:sldId id="292" r:id="rId23"/>
    <p:sldId id="283" r:id="rId24"/>
    <p:sldId id="28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36" d="100"/>
          <a:sy n="136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0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3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8015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62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541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30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62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1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2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2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2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4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1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7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9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www.coffeeaddictedwriter.com/2014/10/win-yourself-fantasy-football-trophy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90000"/>
            <a:lum/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35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://www.draftpicklotte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nspiracyofwords.com/?p=34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sportspressnw.com/?attachment_id=2172721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reatecoalition.org/cosplay-goes-supreme-court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ercefitfoodie.com/2014/06/navigating-carbs-simple-vs-complex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bethode.com/middle-pride-day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43" y="2733709"/>
            <a:ext cx="8666613" cy="1373070"/>
          </a:xfrm>
        </p:spPr>
        <p:txBody>
          <a:bodyPr/>
          <a:lstStyle/>
          <a:p>
            <a:r>
              <a:rPr lang="en-US" dirty="0"/>
              <a:t>2021 Awards &amp; Lottery</a:t>
            </a:r>
          </a:p>
        </p:txBody>
      </p:sp>
    </p:spTree>
    <p:extLst>
      <p:ext uri="{BB962C8B-B14F-4D97-AF65-F5344CB8AC3E}">
        <p14:creationId xmlns:p14="http://schemas.microsoft.com/office/powerpoint/2010/main" val="337600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3A49-83FF-4FEC-956B-20F11DECC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Creamed Corn Award (Cream of the Crop)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B154C-137D-4254-A59F-9E22ADEB29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Rob (2063.44 Points)</a:t>
            </a:r>
          </a:p>
          <a:p>
            <a:pPr lvl="1"/>
            <a:endParaRPr lang="en-US" sz="2800" b="1" dirty="0"/>
          </a:p>
          <a:p>
            <a:pPr lvl="1"/>
            <a:endParaRPr lang="en-US" sz="2800" b="1" dirty="0"/>
          </a:p>
          <a:p>
            <a:r>
              <a:rPr lang="en-US" sz="3200" b="1" dirty="0"/>
              <a:t>Winner</a:t>
            </a:r>
          </a:p>
          <a:p>
            <a:pPr lvl="1"/>
            <a:r>
              <a:rPr lang="en-US" sz="2800" b="1" dirty="0"/>
              <a:t>Chris (2082.88 Points)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C3E295-5FDE-41EA-B55E-A08B5B7180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4350" y="2413040"/>
            <a:ext cx="4700588" cy="344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Bridesmaid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0" y="2405196"/>
            <a:ext cx="4700058" cy="3599316"/>
          </a:xfrm>
        </p:spPr>
        <p:txBody>
          <a:bodyPr>
            <a:normAutofit/>
          </a:bodyPr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Chris</a:t>
            </a:r>
          </a:p>
          <a:p>
            <a:endParaRPr lang="en-US" sz="3200" b="1" dirty="0"/>
          </a:p>
          <a:p>
            <a:r>
              <a:rPr lang="en-US" sz="3200" b="1" dirty="0"/>
              <a:t>Winner</a:t>
            </a:r>
          </a:p>
          <a:p>
            <a:pPr lvl="1"/>
            <a:r>
              <a:rPr lang="en-US" sz="2800" b="1" dirty="0"/>
              <a:t>Rob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2C7CB-561F-4355-9163-80E0D3EE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80" y="2209367"/>
            <a:ext cx="57150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for it Award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359" y="2189091"/>
            <a:ext cx="470005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3200" b="1" dirty="0"/>
              <a:t>Kevin</a:t>
            </a:r>
          </a:p>
          <a:p>
            <a:pPr lvl="2"/>
            <a:r>
              <a:rPr lang="en-US" sz="2800" b="1" dirty="0"/>
              <a:t>Gave up massive assets for Lawrence, Taylor and Herbert but didn’t quite convert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AB4C54-44D5-4D5C-B15A-4A6439D0E3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26225" y="2667000"/>
            <a:ext cx="4699000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0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000" b="1" dirty="0"/>
              <a:t>Runner Up: Dan</a:t>
            </a:r>
          </a:p>
          <a:p>
            <a:pPr lvl="1"/>
            <a:r>
              <a:rPr lang="en-US" sz="2600" b="1" dirty="0"/>
              <a:t>Had the leg lamp in his grasp last years but didn’t manage the playoffs this year</a:t>
            </a:r>
          </a:p>
          <a:p>
            <a:pPr lvl="1"/>
            <a:endParaRPr lang="en-US" sz="2600" b="1" dirty="0"/>
          </a:p>
          <a:p>
            <a:r>
              <a:rPr lang="en-US" sz="3000" b="1" dirty="0"/>
              <a:t>Winner: Commish</a:t>
            </a:r>
          </a:p>
          <a:p>
            <a:pPr lvl="1"/>
            <a:r>
              <a:rPr lang="en-US" sz="2600" b="1" dirty="0"/>
              <a:t>Won last 4 years</a:t>
            </a:r>
          </a:p>
          <a:p>
            <a:pPr lvl="1"/>
            <a:r>
              <a:rPr lang="en-US" sz="2600" b="1" dirty="0"/>
              <a:t>Couldn’t manage to make the playoffs and traded the 1</a:t>
            </a:r>
            <a:r>
              <a:rPr lang="en-US" sz="2600" b="1" baseline="30000" dirty="0"/>
              <a:t>st</a:t>
            </a:r>
            <a:r>
              <a:rPr lang="en-US" sz="2600" b="1" dirty="0"/>
              <a:t> or 2</a:t>
            </a:r>
            <a:r>
              <a:rPr lang="en-US" sz="2600" b="1" baseline="30000" dirty="0"/>
              <a:t>nd</a:t>
            </a:r>
            <a:r>
              <a:rPr lang="en-US" sz="2600" b="1" dirty="0"/>
              <a:t> pick for Diggs who was average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62C6AA-E6E0-4B0F-8D86-77D5756E3F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9513" y="2527137"/>
            <a:ext cx="3752778" cy="295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b="1" dirty="0"/>
              <a:t>Runner Up: Rob</a:t>
            </a:r>
          </a:p>
          <a:p>
            <a:pPr lvl="1"/>
            <a:r>
              <a:rPr lang="en-US" sz="2800" b="1" dirty="0"/>
              <a:t>Was 4-10 last year and had a real “Chase” for the championship this year</a:t>
            </a:r>
          </a:p>
          <a:p>
            <a:pPr lvl="1"/>
            <a:endParaRPr lang="en-US" sz="2800" b="1" dirty="0"/>
          </a:p>
          <a:p>
            <a:r>
              <a:rPr lang="en-US" sz="3200" b="1" dirty="0"/>
              <a:t>Winner: Carbs</a:t>
            </a:r>
          </a:p>
          <a:p>
            <a:pPr lvl="1"/>
            <a:r>
              <a:rPr lang="en-US" sz="2800" b="1" dirty="0"/>
              <a:t>From the loser of the toilet bowl to the winner of the league</a:t>
            </a:r>
          </a:p>
          <a:p>
            <a:pPr lvl="1"/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44248C7-02EF-43B8-BDDA-741394A8BD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5936" y="2292338"/>
            <a:ext cx="4288246" cy="32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2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214" y="3586111"/>
            <a:ext cx="4700058" cy="3599316"/>
          </a:xfrm>
        </p:spPr>
        <p:txBody>
          <a:bodyPr>
            <a:normAutofit/>
          </a:bodyPr>
          <a:lstStyle/>
          <a:p>
            <a:r>
              <a:rPr lang="en-US" sz="4000" b="1" dirty="0"/>
              <a:t>Pat and Kickers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662AE5-7DCC-48EA-A3C1-06348DB9E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872" y="2139302"/>
            <a:ext cx="7219373" cy="433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5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722" y="2336873"/>
            <a:ext cx="4700058" cy="3599316"/>
          </a:xfrm>
        </p:spPr>
        <p:txBody>
          <a:bodyPr>
            <a:normAutofit/>
          </a:bodyPr>
          <a:lstStyle/>
          <a:p>
            <a:r>
              <a:rPr lang="en-US" sz="3600" b="1" dirty="0"/>
              <a:t>Runner up: Kickers and Neal</a:t>
            </a:r>
          </a:p>
          <a:p>
            <a:endParaRPr lang="en-US" sz="3600" b="1" dirty="0"/>
          </a:p>
          <a:p>
            <a:r>
              <a:rPr lang="en-US" sz="3600" b="1" dirty="0"/>
              <a:t>Winner: Rob and Kevin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BA5BD-4A5F-4B13-9562-03BD4490F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222" y="2650588"/>
            <a:ext cx="3723871" cy="278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4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CE79F-8835-42C2-A375-B47414507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– August 28th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46C7C-9B0E-48BC-B72F-0A4634DFE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August 28</a:t>
            </a:r>
            <a:r>
              <a:rPr lang="en-US" baseline="30000" dirty="0"/>
              <a:t>th</a:t>
            </a:r>
            <a:endParaRPr lang="en-US" dirty="0"/>
          </a:p>
          <a:p>
            <a:r>
              <a:rPr lang="en-US" dirty="0"/>
              <a:t>Time TBD</a:t>
            </a:r>
          </a:p>
        </p:txBody>
      </p:sp>
    </p:spTree>
    <p:extLst>
      <p:ext uri="{BB962C8B-B14F-4D97-AF65-F5344CB8AC3E}">
        <p14:creationId xmlns:p14="http://schemas.microsoft.com/office/powerpoint/2010/main" val="275191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D0F68-85C0-40C7-B47D-977D79A0E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PRE TOURNAMENT LOTTERY ODDS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56A17-99BF-4DD9-BF89-F5FBACC4B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1718_CBJ_Wordmark_Namplate_v1b" pitchFamily="50" charset="0"/>
              </a:rPr>
              <a:t>10TH PLACE: 6 ENTRIES - NEAL</a:t>
            </a:r>
          </a:p>
          <a:p>
            <a:r>
              <a:rPr lang="en-US" sz="2800" b="1" dirty="0">
                <a:latin typeface="1718_CBJ_Wordmark_Namplate_v1b" pitchFamily="50" charset="0"/>
              </a:rPr>
              <a:t>9</a:t>
            </a:r>
            <a:r>
              <a:rPr lang="en-US" sz="2800" b="1" baseline="30000" dirty="0">
                <a:latin typeface="1718_CBJ_Wordmark_Namplate_v1b" pitchFamily="50" charset="0"/>
              </a:rPr>
              <a:t>TH</a:t>
            </a:r>
            <a:r>
              <a:rPr lang="en-US" sz="2800" b="1" dirty="0">
                <a:latin typeface="1718_CBJ_Wordmark_Namplate_v1b" pitchFamily="50" charset="0"/>
              </a:rPr>
              <a:t> PLACE: 5 ENTRIES - TOM</a:t>
            </a:r>
          </a:p>
          <a:p>
            <a:r>
              <a:rPr lang="en-US" sz="2800" b="1" dirty="0">
                <a:latin typeface="1718_CBJ_Wordmark_Namplate_v1b" pitchFamily="50" charset="0"/>
              </a:rPr>
              <a:t>8</a:t>
            </a:r>
            <a:r>
              <a:rPr lang="en-US" sz="2800" b="1" baseline="30000" dirty="0">
                <a:latin typeface="1718_CBJ_Wordmark_Namplate_v1b" pitchFamily="50" charset="0"/>
              </a:rPr>
              <a:t>TH</a:t>
            </a:r>
            <a:r>
              <a:rPr lang="en-US" sz="2800" b="1" dirty="0">
                <a:latin typeface="1718_CBJ_Wordmark_Namplate_v1b" pitchFamily="50" charset="0"/>
              </a:rPr>
              <a:t> PLACE: 4 ENTRIES - ADAM</a:t>
            </a:r>
          </a:p>
          <a:p>
            <a:r>
              <a:rPr lang="en-US" sz="2800" b="1" dirty="0">
                <a:latin typeface="1718_CBJ_Wordmark_Namplate_v1b" pitchFamily="50" charset="0"/>
              </a:rPr>
              <a:t>7</a:t>
            </a:r>
            <a:r>
              <a:rPr lang="en-US" sz="2800" b="1" baseline="30000" dirty="0">
                <a:latin typeface="1718_CBJ_Wordmark_Namplate_v1b" pitchFamily="50" charset="0"/>
              </a:rPr>
              <a:t>TH</a:t>
            </a:r>
            <a:r>
              <a:rPr lang="en-US" sz="2800" b="1" dirty="0">
                <a:latin typeface="1718_CBJ_Wordmark_Namplate_v1b" pitchFamily="50" charset="0"/>
              </a:rPr>
              <a:t> PLACE: 3 ENTRIES - DAN</a:t>
            </a:r>
          </a:p>
          <a:p>
            <a:r>
              <a:rPr lang="en-US" sz="2800" b="1" dirty="0">
                <a:latin typeface="1718_CBJ_Wordmark_Namplate_v1b" pitchFamily="50" charset="0"/>
              </a:rPr>
              <a:t>6</a:t>
            </a:r>
            <a:r>
              <a:rPr lang="en-US" sz="2800" b="1" baseline="30000" dirty="0">
                <a:latin typeface="1718_CBJ_Wordmark_Namplate_v1b" pitchFamily="50" charset="0"/>
              </a:rPr>
              <a:t>TH</a:t>
            </a:r>
            <a:r>
              <a:rPr lang="en-US" sz="2800" b="1" dirty="0">
                <a:latin typeface="1718_CBJ_Wordmark_Namplate_v1b" pitchFamily="50" charset="0"/>
              </a:rPr>
              <a:t> PLACE: 2 ENTRIES - PAT</a:t>
            </a:r>
          </a:p>
          <a:p>
            <a:r>
              <a:rPr lang="en-US" sz="2800" b="1" dirty="0">
                <a:latin typeface="1718_CBJ_Wordmark_Namplate_v1b" pitchFamily="50" charset="0"/>
              </a:rPr>
              <a:t>5</a:t>
            </a:r>
            <a:r>
              <a:rPr lang="en-US" sz="2800" b="1" baseline="30000" dirty="0">
                <a:latin typeface="1718_CBJ_Wordmark_Namplate_v1b" pitchFamily="50" charset="0"/>
              </a:rPr>
              <a:t>TH</a:t>
            </a:r>
            <a:r>
              <a:rPr lang="en-US" sz="2800" b="1" dirty="0">
                <a:latin typeface="1718_CBJ_Wordmark_Namplate_v1b" pitchFamily="50" charset="0"/>
              </a:rPr>
              <a:t> PLACE: 1 ENTRY - RICH</a:t>
            </a:r>
          </a:p>
          <a:p>
            <a:pPr marL="36900" indent="0">
              <a:buNone/>
            </a:pPr>
            <a:endParaRPr lang="en-US" sz="2800" dirty="0">
              <a:latin typeface="1718_CBJ_Wordmark_Namplate_v1b" pitchFamily="50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29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F7E45-95A1-43E2-8F98-3931B6E8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TOILET BOWL BRACKET</a:t>
            </a:r>
          </a:p>
        </p:txBody>
      </p:sp>
      <p:pic>
        <p:nvPicPr>
          <p:cNvPr id="7" name="Content Placeholder 6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471BF03C-B736-4F2B-9B19-41541C284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33" y="2258748"/>
            <a:ext cx="8316486" cy="2943636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23504C-4FD9-417C-8B29-3BBD4F4B4726}"/>
              </a:ext>
            </a:extLst>
          </p:cNvPr>
          <p:cNvSpPr txBox="1"/>
          <p:nvPr/>
        </p:nvSpPr>
        <p:spPr>
          <a:xfrm>
            <a:off x="4744714" y="2696547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B050"/>
                </a:solidFill>
                <a:latin typeface="Arial Nova" panose="020B0604020202020204" pitchFamily="34" charset="0"/>
              </a:rPr>
              <a:t>ADAM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FD1212-404E-4EE2-82A9-0A7FE48BEC5C}"/>
              </a:ext>
            </a:extLst>
          </p:cNvPr>
          <p:cNvSpPr txBox="1"/>
          <p:nvPr/>
        </p:nvSpPr>
        <p:spPr>
          <a:xfrm>
            <a:off x="4744713" y="3730566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B050"/>
                </a:solidFill>
                <a:latin typeface="Arial Nova" panose="020B0604020202020204" pitchFamily="34" charset="0"/>
              </a:rPr>
              <a:t>PAT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58AC47-1F52-4655-AE8C-8A501C6C20E9}"/>
              </a:ext>
            </a:extLst>
          </p:cNvPr>
          <p:cNvSpPr txBox="1"/>
          <p:nvPr/>
        </p:nvSpPr>
        <p:spPr>
          <a:xfrm>
            <a:off x="7099137" y="3020139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B050"/>
                </a:solidFill>
                <a:latin typeface="Arial Nova" panose="020B0604020202020204" pitchFamily="34" charset="0"/>
              </a:rPr>
              <a:t>ADAM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28287A-F3EC-448C-90D7-B2C8065B1808}"/>
              </a:ext>
            </a:extLst>
          </p:cNvPr>
          <p:cNvSpPr txBox="1"/>
          <p:nvPr/>
        </p:nvSpPr>
        <p:spPr>
          <a:xfrm>
            <a:off x="8206369" y="4427861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 Nova" panose="020B0604020202020204" pitchFamily="34" charset="0"/>
              </a:rPr>
              <a:t>NEAL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D4BB50-B7AA-4555-861A-077E3EBF18E4}"/>
              </a:ext>
            </a:extLst>
          </p:cNvPr>
          <p:cNvSpPr txBox="1"/>
          <p:nvPr/>
        </p:nvSpPr>
        <p:spPr>
          <a:xfrm>
            <a:off x="8206369" y="4628050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B050"/>
                </a:solidFill>
                <a:latin typeface="Arial Nova" panose="020B0604020202020204" pitchFamily="34" charset="0"/>
              </a:rPr>
              <a:t>TOM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1F858B-D91E-4B8B-996E-9B0C9DC84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399" y="4286967"/>
            <a:ext cx="2438740" cy="8002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13FB821-AF2A-4732-A865-25577217A499}"/>
              </a:ext>
            </a:extLst>
          </p:cNvPr>
          <p:cNvSpPr txBox="1"/>
          <p:nvPr/>
        </p:nvSpPr>
        <p:spPr>
          <a:xfrm>
            <a:off x="4894931" y="4397160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B050"/>
                </a:solidFill>
                <a:latin typeface="Arial Nova" panose="020B0604020202020204" pitchFamily="34" charset="0"/>
              </a:rPr>
              <a:t>RICH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C93DFD-3FC6-43E9-B9C0-361D0CCD41E0}"/>
              </a:ext>
            </a:extLst>
          </p:cNvPr>
          <p:cNvSpPr txBox="1"/>
          <p:nvPr/>
        </p:nvSpPr>
        <p:spPr>
          <a:xfrm>
            <a:off x="7099138" y="3248758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 Nova" panose="020B0604020202020204" pitchFamily="34" charset="0"/>
              </a:rPr>
              <a:t>PAT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8CB8B-8EA2-4E74-9C18-F8E1BF60FC57}"/>
              </a:ext>
            </a:extLst>
          </p:cNvPr>
          <p:cNvSpPr txBox="1"/>
          <p:nvPr/>
        </p:nvSpPr>
        <p:spPr>
          <a:xfrm>
            <a:off x="4894930" y="4643305"/>
            <a:ext cx="1262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 Nova" panose="020B0604020202020204" pitchFamily="34" charset="0"/>
              </a:rPr>
              <a:t>DAN</a:t>
            </a:r>
          </a:p>
        </p:txBody>
      </p:sp>
    </p:spTree>
    <p:extLst>
      <p:ext uri="{BB962C8B-B14F-4D97-AF65-F5344CB8AC3E}">
        <p14:creationId xmlns:p14="http://schemas.microsoft.com/office/powerpoint/2010/main" val="36981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531A4-3848-455C-AD9A-2CE8D41BD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Ivan Reitman (1949 – 2022)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He came, he saw, he kicked it’s ass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1CA1B4-B632-404B-B2EC-89F5222EC8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8999" y="2336800"/>
            <a:ext cx="6397978" cy="359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34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F893-DCDB-426C-92AA-C511B04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TOURNAMENT LOTTERY ENTRIES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2BB2-362F-467B-A1B1-753E369F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>
                <a:latin typeface="1718_CBJ_Wordmark_Namplate_v1b" pitchFamily="50" charset="0"/>
              </a:rPr>
              <a:t>WINNER: ADAM - 6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RUNNER UP: PAT - 5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3</a:t>
            </a:r>
            <a:r>
              <a:rPr lang="en-US" sz="3600" b="1" baseline="30000" dirty="0">
                <a:latin typeface="1718_CBJ_Wordmark_Namplate_v1b" pitchFamily="50" charset="0"/>
              </a:rPr>
              <a:t>RD</a:t>
            </a:r>
            <a:r>
              <a:rPr lang="en-US" sz="3600" b="1" dirty="0">
                <a:latin typeface="1718_CBJ_Wordmark_Namplate_v1b" pitchFamily="50" charset="0"/>
              </a:rPr>
              <a:t> PLACE: TOM - 4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4</a:t>
            </a:r>
            <a:r>
              <a:rPr lang="en-US" sz="3600" b="1" baseline="30000" dirty="0">
                <a:latin typeface="1718_CBJ_Wordmark_Namplate_v1b" pitchFamily="50" charset="0"/>
              </a:rPr>
              <a:t>TH</a:t>
            </a:r>
            <a:r>
              <a:rPr lang="en-US" sz="3600" b="1" dirty="0">
                <a:latin typeface="1718_CBJ_Wordmark_Namplate_v1b" pitchFamily="50" charset="0"/>
              </a:rPr>
              <a:t> PLACE: NEAL - 3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5</a:t>
            </a:r>
            <a:r>
              <a:rPr lang="en-US" sz="3600" b="1" baseline="30000" dirty="0">
                <a:latin typeface="1718_CBJ_Wordmark_Namplate_v1b" pitchFamily="50" charset="0"/>
              </a:rPr>
              <a:t>TH</a:t>
            </a:r>
            <a:r>
              <a:rPr lang="en-US" sz="3600" b="1" dirty="0">
                <a:latin typeface="1718_CBJ_Wordmark_Namplate_v1b" pitchFamily="50" charset="0"/>
              </a:rPr>
              <a:t> PLACE: RICH - 2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6</a:t>
            </a:r>
            <a:r>
              <a:rPr lang="en-US" sz="3600" b="1" baseline="30000" dirty="0">
                <a:latin typeface="1718_CBJ_Wordmark_Namplate_v1b" pitchFamily="50" charset="0"/>
              </a:rPr>
              <a:t>TH</a:t>
            </a:r>
            <a:r>
              <a:rPr lang="en-US" sz="3600" b="1" dirty="0">
                <a:latin typeface="1718_CBJ_Wordmark_Namplate_v1b" pitchFamily="50" charset="0"/>
              </a:rPr>
              <a:t> PLACE: DAN - 1 ENTRY</a:t>
            </a:r>
          </a:p>
        </p:txBody>
      </p:sp>
    </p:spTree>
    <p:extLst>
      <p:ext uri="{BB962C8B-B14F-4D97-AF65-F5344CB8AC3E}">
        <p14:creationId xmlns:p14="http://schemas.microsoft.com/office/powerpoint/2010/main" val="647359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F893-DCDB-426C-92AA-C511B04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TOTAL LOTTERY ENTRIES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2BB2-362F-467B-A1B1-753E369F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3600" dirty="0">
                <a:latin typeface="1718_CBJ_Wordmark_Namplate_v1b" pitchFamily="50" charset="0"/>
              </a:rPr>
              <a:t> </a:t>
            </a:r>
            <a:endParaRPr lang="en-US" sz="3400" dirty="0">
              <a:latin typeface="1718_CBJ_Wordmark_Namplate_v1b" pitchFamily="50" charset="0"/>
            </a:endParaRPr>
          </a:p>
          <a:p>
            <a:endParaRPr lang="en-US" sz="3600" dirty="0">
              <a:latin typeface="1718_CBJ_Wordmark_Namplate_v1b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4EA28-124A-4681-962B-F9E038998572}"/>
              </a:ext>
            </a:extLst>
          </p:cNvPr>
          <p:cNvSpPr txBox="1"/>
          <p:nvPr/>
        </p:nvSpPr>
        <p:spPr>
          <a:xfrm>
            <a:off x="680321" y="2294065"/>
            <a:ext cx="6094602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10TH PLACE: NEAL - 9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9</a:t>
            </a:r>
            <a:r>
              <a:rPr kumimoji="0" lang="en-US" sz="2800" b="1" i="0" u="none" strike="noStrike" kern="1200" cap="none" spc="0" normalizeH="0" baseline="3000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PLACE: TOM - 9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8</a:t>
            </a:r>
            <a:r>
              <a:rPr kumimoji="0" lang="en-US" sz="2800" b="1" i="0" u="none" strike="noStrike" kern="1200" cap="none" spc="0" normalizeH="0" baseline="3000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PLACE: ADAM - 10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7</a:t>
            </a:r>
            <a:r>
              <a:rPr kumimoji="0" lang="en-US" sz="2800" b="1" i="0" u="none" strike="noStrike" kern="1200" cap="none" spc="0" normalizeH="0" baseline="3000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PLACE: DAN - 4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6</a:t>
            </a:r>
            <a:r>
              <a:rPr kumimoji="0" lang="en-US" sz="2800" b="1" i="0" u="none" strike="noStrike" kern="1200" cap="none" spc="0" normalizeH="0" baseline="3000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PLACE: PAT - 7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3000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PLACE</a:t>
            </a:r>
            <a:r>
              <a:rPr lang="en-US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1718_CBJ_Wordmark_Namplate_v1b" pitchFamily="50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RICH - 3 ENTRIES</a:t>
            </a:r>
          </a:p>
        </p:txBody>
      </p:sp>
    </p:spTree>
    <p:extLst>
      <p:ext uri="{BB962C8B-B14F-4D97-AF65-F5344CB8AC3E}">
        <p14:creationId xmlns:p14="http://schemas.microsoft.com/office/powerpoint/2010/main" val="584438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F893-DCDB-426C-92AA-C511B04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DRAFT LOTTERY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2BB2-362F-467B-A1B1-753E369F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3600" dirty="0">
                <a:latin typeface="1718_CBJ_Wordmark_Namplate_v1b" pitchFamily="50" charset="0"/>
              </a:rPr>
              <a:t> </a:t>
            </a:r>
          </a:p>
        </p:txBody>
      </p:sp>
      <p:pic>
        <p:nvPicPr>
          <p:cNvPr id="6" name="Picture 5" descr="A picture containing set, plastic, several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FDAC566-DF51-4338-A067-F91E269F4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929812" y="1580050"/>
            <a:ext cx="6332376" cy="474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81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41D4-E4B6-47E8-8A86-AE2358DFE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Talk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55FE2-58C8-4268-BCD0-1B2F38771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19810" y="2249178"/>
            <a:ext cx="3685494" cy="385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6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FE48-AFF1-4BF7-902C-97555FB5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Discussion/Rage Quitting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9ECB2C-DA57-4C5E-9B27-9BE3B6B1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88" y="2248632"/>
            <a:ext cx="5536223" cy="41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5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4698358" cy="4063927"/>
          </a:xfrm>
        </p:spPr>
        <p:txBody>
          <a:bodyPr>
            <a:normAutofit/>
          </a:bodyPr>
          <a:lstStyle/>
          <a:p>
            <a:r>
              <a:rPr lang="en-US" b="1" dirty="0"/>
              <a:t>2009: Kevin (Bad New Bears)</a:t>
            </a:r>
          </a:p>
          <a:p>
            <a:r>
              <a:rPr lang="en-US" b="1" dirty="0"/>
              <a:t>2010: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2011: Tom (Cleveland Curse)</a:t>
            </a:r>
          </a:p>
          <a:p>
            <a:r>
              <a:rPr lang="en-US" b="1" dirty="0"/>
              <a:t>2012: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2013: Kevin (My Left Nut)</a:t>
            </a:r>
          </a:p>
          <a:p>
            <a:r>
              <a:rPr lang="en-US" b="1" dirty="0"/>
              <a:t>2014: Matt (Team Weigand)</a:t>
            </a:r>
          </a:p>
          <a:p>
            <a:r>
              <a:rPr lang="en-US" b="1" dirty="0"/>
              <a:t>2015: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b="1" dirty="0"/>
              <a:t>2016: Chris (Team Baymax)</a:t>
            </a:r>
          </a:p>
          <a:p>
            <a:r>
              <a:rPr lang="en-US" b="1" dirty="0"/>
              <a:t>2017: Tom O’Malley (Cranky Commish)</a:t>
            </a:r>
          </a:p>
          <a:p>
            <a:r>
              <a:rPr lang="en-US" b="1" dirty="0"/>
              <a:t>2018: Tom O’Malley (Cranky Commish)</a:t>
            </a:r>
          </a:p>
          <a:p>
            <a:r>
              <a:rPr lang="en-US" b="1" dirty="0"/>
              <a:t>2019: Tom O’Malley (Cranky Commish)</a:t>
            </a:r>
          </a:p>
          <a:p>
            <a:r>
              <a:rPr lang="en-US" b="1" dirty="0"/>
              <a:t>2020: Tom O’Malley (Cranky Commish)</a:t>
            </a:r>
          </a:p>
          <a:p>
            <a:r>
              <a:rPr lang="en-US" b="1" dirty="0"/>
              <a:t>2021: Carbs (Carb Loading)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57500-39F1-40CA-990C-56C114AD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6531" y="0"/>
            <a:ext cx="2435469" cy="24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2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1" y="2432515"/>
            <a:ext cx="4698358" cy="406392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Titles: </a:t>
            </a:r>
          </a:p>
          <a:p>
            <a:pPr lvl="1"/>
            <a:r>
              <a:rPr lang="en-US" sz="2400" b="1" dirty="0"/>
              <a:t>Tom – 5</a:t>
            </a:r>
          </a:p>
          <a:p>
            <a:pPr lvl="1"/>
            <a:r>
              <a:rPr lang="en-US" sz="2400" b="1" dirty="0"/>
              <a:t>Pat – 3</a:t>
            </a:r>
          </a:p>
          <a:p>
            <a:pPr lvl="1"/>
            <a:r>
              <a:rPr lang="en-US" sz="2400" b="1" dirty="0"/>
              <a:t>Kevin – 2</a:t>
            </a:r>
          </a:p>
          <a:p>
            <a:pPr lvl="1"/>
            <a:r>
              <a:rPr lang="en-US" sz="2400" b="1" dirty="0"/>
              <a:t>Matt – 1</a:t>
            </a:r>
          </a:p>
          <a:p>
            <a:pPr lvl="1"/>
            <a:r>
              <a:rPr lang="en-US" sz="2400" b="1" dirty="0"/>
              <a:t>Chris – 1</a:t>
            </a:r>
          </a:p>
          <a:p>
            <a:pPr lvl="1"/>
            <a:r>
              <a:rPr lang="en-US" sz="2400" b="1" dirty="0"/>
              <a:t>Carbs - 1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No Titles: </a:t>
            </a:r>
          </a:p>
          <a:p>
            <a:pPr lvl="1"/>
            <a:r>
              <a:rPr lang="en-US" sz="2400" b="1" dirty="0"/>
              <a:t>Adam</a:t>
            </a:r>
          </a:p>
          <a:p>
            <a:pPr lvl="1"/>
            <a:r>
              <a:rPr lang="en-US" sz="2400" b="1" dirty="0"/>
              <a:t>Dan</a:t>
            </a:r>
          </a:p>
          <a:p>
            <a:pPr lvl="1"/>
            <a:r>
              <a:rPr lang="en-US" sz="2400" b="1" dirty="0"/>
              <a:t>Neal</a:t>
            </a:r>
          </a:p>
          <a:p>
            <a:pPr lvl="1"/>
            <a:r>
              <a:rPr lang="en-US" sz="2400" b="1" dirty="0"/>
              <a:t>Rich</a:t>
            </a:r>
          </a:p>
          <a:p>
            <a:pPr lvl="1"/>
            <a:r>
              <a:rPr lang="en-US" sz="2400" b="1" dirty="0"/>
              <a:t>Rob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E8CBDF-7257-461B-81FD-4366BA08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389" y="0"/>
            <a:ext cx="2438611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1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D9DB-8F4F-4859-AB83-25DD88E2D3C4}"/>
              </a:ext>
            </a:extLst>
          </p:cNvPr>
          <p:cNvSpPr/>
          <p:nvPr/>
        </p:nvSpPr>
        <p:spPr>
          <a:xfrm>
            <a:off x="2601685" y="1676400"/>
            <a:ext cx="685255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Awards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60A16-0811-41F9-9C03-AAEB81A2A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4888" y="4029364"/>
            <a:ext cx="3002224" cy="172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Champion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6954" y="2454245"/>
            <a:ext cx="4700058" cy="3599316"/>
          </a:xfrm>
        </p:spPr>
        <p:txBody>
          <a:bodyPr/>
          <a:lstStyle/>
          <a:p>
            <a:pPr marL="0" indent="0">
              <a:buNone/>
            </a:pPr>
            <a:r>
              <a:rPr lang="en-US" sz="5400" b="1" dirty="0"/>
              <a:t>Carb Loading</a:t>
            </a:r>
          </a:p>
          <a:p>
            <a:pPr marL="0" indent="0">
              <a:buNone/>
            </a:pPr>
            <a:r>
              <a:rPr lang="en-US" b="1" dirty="0"/>
              <a:t>     - Leg Lamp Virgin!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3D52E16-90C5-4666-9F1F-7988CB047A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36778" y="4042899"/>
            <a:ext cx="4100945" cy="2728992"/>
          </a:xfrm>
        </p:spPr>
      </p:pic>
    </p:spTree>
    <p:extLst>
      <p:ext uri="{BB962C8B-B14F-4D97-AF65-F5344CB8AC3E}">
        <p14:creationId xmlns:p14="http://schemas.microsoft.com/office/powerpoint/2010/main" val="3267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FDF7-D83F-44CC-BF92-19F354707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Adam Dishong Award (</a:t>
            </a:r>
            <a:r>
              <a:rPr lang="en-US" dirty="0" err="1"/>
              <a:t>Middler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33472-ACD2-4704-B7C5-C9B14812A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64" y="2443115"/>
            <a:ext cx="5608336" cy="3599313"/>
          </a:xfrm>
        </p:spPr>
        <p:txBody>
          <a:bodyPr>
            <a:normAutofit/>
          </a:bodyPr>
          <a:lstStyle/>
          <a:p>
            <a:r>
              <a:rPr lang="en-US" sz="3200" b="1" dirty="0"/>
              <a:t>Adam </a:t>
            </a:r>
          </a:p>
          <a:p>
            <a:pPr lvl="1"/>
            <a:r>
              <a:rPr lang="en-US" sz="2800" b="1" dirty="0"/>
              <a:t>Nothing else to say here</a:t>
            </a:r>
          </a:p>
          <a:p>
            <a:pPr lvl="1"/>
            <a:r>
              <a:rPr lang="en-US" sz="2800" b="1" dirty="0"/>
              <a:t>2</a:t>
            </a:r>
            <a:r>
              <a:rPr lang="en-US" sz="2800" b="1" baseline="30000" dirty="0"/>
              <a:t>nd</a:t>
            </a:r>
            <a:r>
              <a:rPr lang="en-US" sz="2800" b="1" dirty="0"/>
              <a:t> straight win in this category</a:t>
            </a:r>
          </a:p>
          <a:p>
            <a:pPr lvl="1"/>
            <a:r>
              <a:rPr lang="en-US" sz="2800" b="1" dirty="0"/>
              <a:t>In reality, probably the 12</a:t>
            </a:r>
            <a:r>
              <a:rPr lang="en-US" sz="2800" b="1" baseline="30000" dirty="0"/>
              <a:t>th</a:t>
            </a:r>
            <a:r>
              <a:rPr lang="en-US" sz="2800" b="1" dirty="0"/>
              <a:t> straight win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83D473-722D-42D5-BD5C-44DA69DE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3776" y="2419093"/>
            <a:ext cx="2353025" cy="511835"/>
          </a:xfrm>
        </p:spPr>
        <p:txBody>
          <a:bodyPr>
            <a:noAutofit/>
          </a:bodyPr>
          <a:lstStyle/>
          <a:p>
            <a:r>
              <a:rPr lang="en-US" sz="2400" b="1" dirty="0"/>
              <a:t>No Runner 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EF9697-14B2-45CC-BE89-A0A5CF346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13630" y="2930928"/>
            <a:ext cx="3263900" cy="223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7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Pooped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Rich (1935.56 points against)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014" y="3953236"/>
            <a:ext cx="4700058" cy="3599316"/>
          </a:xfrm>
        </p:spPr>
        <p:txBody>
          <a:bodyPr>
            <a:normAutofit/>
          </a:bodyPr>
          <a:lstStyle/>
          <a:p>
            <a:r>
              <a:rPr lang="en-US" sz="3200" b="1" dirty="0"/>
              <a:t>Winner </a:t>
            </a:r>
          </a:p>
          <a:p>
            <a:pPr lvl="1"/>
            <a:r>
              <a:rPr lang="en-US" sz="2800" b="1" dirty="0"/>
              <a:t>Adam (1966.02 points against)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0A135-B6F6-4D9E-AD05-A3E171FA3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219" y="2705894"/>
            <a:ext cx="4751779" cy="24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Shittiest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Runner Up</a:t>
            </a:r>
          </a:p>
          <a:p>
            <a:pPr lvl="1"/>
            <a:r>
              <a:rPr lang="en-US" b="1" dirty="0"/>
              <a:t>No one – second worst team scored 451.14 points more than </a:t>
            </a:r>
            <a:r>
              <a:rPr lang="en-US" b="1" dirty="0" err="1"/>
              <a:t>than</a:t>
            </a:r>
            <a:r>
              <a:rPr lang="en-US" b="1" dirty="0"/>
              <a:t> the “winner”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0" y="3805455"/>
            <a:ext cx="4700058" cy="3599316"/>
          </a:xfrm>
        </p:spPr>
        <p:txBody>
          <a:bodyPr>
            <a:normAutofit/>
          </a:bodyPr>
          <a:lstStyle/>
          <a:p>
            <a:r>
              <a:rPr lang="en-US" sz="3200" dirty="0"/>
              <a:t>Winner </a:t>
            </a:r>
          </a:p>
          <a:p>
            <a:pPr lvl="1"/>
            <a:r>
              <a:rPr lang="en-US" sz="2800" dirty="0"/>
              <a:t>Neal (1367.46 points)</a:t>
            </a:r>
          </a:p>
          <a:p>
            <a:pPr lvl="1"/>
            <a:r>
              <a:rPr lang="en-US" sz="2800" dirty="0"/>
              <a:t>2 (12</a:t>
            </a:r>
            <a:r>
              <a:rPr lang="en-US" sz="2800" baseline="30000" dirty="0"/>
              <a:t>th</a:t>
            </a:r>
            <a:r>
              <a:rPr lang="en-US" sz="2800" dirty="0"/>
              <a:t>?) year in a row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91BF85-AB2A-4F56-92FF-22412393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201" y="2582696"/>
            <a:ext cx="5409479" cy="29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2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3524</TotalTime>
  <Words>560</Words>
  <Application>Microsoft Office PowerPoint</Application>
  <PresentationFormat>Widescreen</PresentationFormat>
  <Paragraphs>131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1718_CBJ_Wordmark_Namplate_v1b</vt:lpstr>
      <vt:lpstr>Arial</vt:lpstr>
      <vt:lpstr>Arial Nova</vt:lpstr>
      <vt:lpstr>Trebuchet MS</vt:lpstr>
      <vt:lpstr>Wingdings 2</vt:lpstr>
      <vt:lpstr>Berlin</vt:lpstr>
      <vt:lpstr>2021 Awards &amp; Lottery</vt:lpstr>
      <vt:lpstr>Ivan Reitman (1949 – 2022)  He came, he saw, he kicked it’s ass</vt:lpstr>
      <vt:lpstr>Leg Lamp Champions</vt:lpstr>
      <vt:lpstr>Leg Lamp Champions</vt:lpstr>
      <vt:lpstr>PowerPoint Presentation</vt:lpstr>
      <vt:lpstr>Champion</vt:lpstr>
      <vt:lpstr>The Adam Dishong Award (Middler)</vt:lpstr>
      <vt:lpstr>Most Pooped on</vt:lpstr>
      <vt:lpstr>Shittiest</vt:lpstr>
      <vt:lpstr>Creamed Corn Award (Cream of the Crop)</vt:lpstr>
      <vt:lpstr>Bridesmaid</vt:lpstr>
      <vt:lpstr>Going for it Award</vt:lpstr>
      <vt:lpstr>Least Improved</vt:lpstr>
      <vt:lpstr>Most Improved</vt:lpstr>
      <vt:lpstr>Best Couple</vt:lpstr>
      <vt:lpstr>Worst Couple</vt:lpstr>
      <vt:lpstr>Draft – August 28th</vt:lpstr>
      <vt:lpstr>PRE TOURNAMENT LOTTERY ODDS</vt:lpstr>
      <vt:lpstr>TOILET BOWL BRACKET</vt:lpstr>
      <vt:lpstr>TOURNAMENT LOTTERY ENTRIES</vt:lpstr>
      <vt:lpstr>TOTAL LOTTERY ENTRIES</vt:lpstr>
      <vt:lpstr>DRAFT LOTTERY</vt:lpstr>
      <vt:lpstr>Rules Talk</vt:lpstr>
      <vt:lpstr>Open Discussion/Rage Quitting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on Patton</dc:title>
  <dc:creator>Tom O'Malley</dc:creator>
  <cp:lastModifiedBy>Tom O'Malley</cp:lastModifiedBy>
  <cp:revision>45</cp:revision>
  <dcterms:created xsi:type="dcterms:W3CDTF">2013-08-08T02:15:21Z</dcterms:created>
  <dcterms:modified xsi:type="dcterms:W3CDTF">2022-02-16T18:16:05Z</dcterms:modified>
</cp:coreProperties>
</file>